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9A4F4-CD4E-4919-8805-11EF0ABC2906}" type="datetimeFigureOut">
              <a:rPr lang="zh-TW" altLang="en-US" smtClean="0"/>
              <a:pPr/>
              <a:t>2014/4/25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DE7E-EC9D-4D0E-A2CE-C8FC26ACA2B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9A4F4-CD4E-4919-8805-11EF0ABC2906}" type="datetimeFigureOut">
              <a:rPr lang="zh-TW" altLang="en-US" smtClean="0"/>
              <a:pPr/>
              <a:t>2014/4/25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DE7E-EC9D-4D0E-A2CE-C8FC26ACA2B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9A4F4-CD4E-4919-8805-11EF0ABC2906}" type="datetimeFigureOut">
              <a:rPr lang="zh-TW" altLang="en-US" smtClean="0"/>
              <a:pPr/>
              <a:t>2014/4/25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DE7E-EC9D-4D0E-A2CE-C8FC26ACA2B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9A4F4-CD4E-4919-8805-11EF0ABC2906}" type="datetimeFigureOut">
              <a:rPr lang="zh-TW" altLang="en-US" smtClean="0"/>
              <a:pPr/>
              <a:t>2014/4/25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DE7E-EC9D-4D0E-A2CE-C8FC26ACA2B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9A4F4-CD4E-4919-8805-11EF0ABC2906}" type="datetimeFigureOut">
              <a:rPr lang="zh-TW" altLang="en-US" smtClean="0"/>
              <a:pPr/>
              <a:t>2014/4/25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485DE7E-EC9D-4D0E-A2CE-C8FC26ACA2B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9A4F4-CD4E-4919-8805-11EF0ABC2906}" type="datetimeFigureOut">
              <a:rPr lang="zh-TW" altLang="en-US" smtClean="0"/>
              <a:pPr/>
              <a:t>2014/4/25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DE7E-EC9D-4D0E-A2CE-C8FC26ACA2B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9A4F4-CD4E-4919-8805-11EF0ABC2906}" type="datetimeFigureOut">
              <a:rPr lang="zh-TW" altLang="en-US" smtClean="0"/>
              <a:pPr/>
              <a:t>2014/4/25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DE7E-EC9D-4D0E-A2CE-C8FC26ACA2B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9A4F4-CD4E-4919-8805-11EF0ABC2906}" type="datetimeFigureOut">
              <a:rPr lang="zh-TW" altLang="en-US" smtClean="0"/>
              <a:pPr/>
              <a:t>2014/4/25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DE7E-EC9D-4D0E-A2CE-C8FC26ACA2B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9A4F4-CD4E-4919-8805-11EF0ABC2906}" type="datetimeFigureOut">
              <a:rPr lang="zh-TW" altLang="en-US" smtClean="0"/>
              <a:pPr/>
              <a:t>2014/4/25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DE7E-EC9D-4D0E-A2CE-C8FC26ACA2B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9A4F4-CD4E-4919-8805-11EF0ABC2906}" type="datetimeFigureOut">
              <a:rPr lang="zh-TW" altLang="en-US" smtClean="0"/>
              <a:pPr/>
              <a:t>2014/4/25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DE7E-EC9D-4D0E-A2CE-C8FC26ACA2B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zh-TW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按一下圖示以新增圖片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9A4F4-CD4E-4919-8805-11EF0ABC2906}" type="datetimeFigureOut">
              <a:rPr lang="zh-TW" altLang="en-US" smtClean="0"/>
              <a:pPr/>
              <a:t>2014/4/25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DE7E-EC9D-4D0E-A2CE-C8FC26ACA2B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7A9A4F4-CD4E-4919-8805-11EF0ABC2906}" type="datetimeFigureOut">
              <a:rPr lang="zh-TW" altLang="en-US" smtClean="0"/>
              <a:pPr/>
              <a:t>2014/4/25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485DE7E-EC9D-4D0E-A2CE-C8FC26ACA2B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4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心中富有</a:t>
            </a: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28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詩</a:t>
            </a:r>
            <a:r>
              <a:rPr lang="en-US" altLang="zh-TW" sz="28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16:1</a:t>
            </a:r>
            <a:r>
              <a:rPr lang="zh-TW" altLang="zh-TW" sz="28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－</a:t>
            </a:r>
            <a:r>
              <a:rPr lang="en-US" altLang="zh-TW" sz="28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11)</a:t>
            </a:r>
            <a:endParaRPr lang="zh-TW" altLang="en-US" sz="28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對應心靈渴望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zh-TW" sz="3600" b="1" dirty="0" smtClean="0">
                <a:latin typeface="標楷體" pitchFamily="65" charset="-120"/>
                <a:ea typeface="標楷體" pitchFamily="65" charset="-120"/>
              </a:rPr>
              <a:t>歸屬</a:t>
            </a:r>
            <a:r>
              <a:rPr lang="zh-TW" altLang="zh-TW" sz="3600" b="1" dirty="0">
                <a:latin typeface="標楷體" pitchFamily="65" charset="-120"/>
                <a:ea typeface="標楷體" pitchFamily="65" charset="-120"/>
              </a:rPr>
              <a:t>感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1-4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建立自我價值</a:t>
            </a:r>
            <a:r>
              <a:rPr lang="zh-TW" altLang="zh-TW" sz="3600" b="1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zh-TW" sz="3600" b="1" dirty="0">
                <a:latin typeface="標楷體" pitchFamily="65" charset="-120"/>
                <a:ea typeface="標楷體" pitchFamily="65" charset="-120"/>
              </a:rPr>
              <a:t>滿足感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5-6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3600" b="1" dirty="0" smtClean="0">
                <a:latin typeface="標楷體" pitchFamily="65" charset="-120"/>
                <a:ea typeface="標楷體" pitchFamily="65" charset="-120"/>
              </a:rPr>
              <a:t>支持</a:t>
            </a:r>
            <a:r>
              <a:rPr lang="zh-TW" altLang="zh-TW" sz="3600" b="1" dirty="0">
                <a:latin typeface="標楷體" pitchFamily="65" charset="-120"/>
                <a:ea typeface="標楷體" pitchFamily="65" charset="-120"/>
              </a:rPr>
              <a:t>更新改變的親密感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7-8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3600" b="1" dirty="0" smtClean="0">
                <a:latin typeface="標楷體" pitchFamily="65" charset="-120"/>
                <a:ea typeface="標楷體" pitchFamily="65" charset="-120"/>
              </a:rPr>
              <a:t>面對</a:t>
            </a:r>
            <a:r>
              <a:rPr lang="zh-TW" altLang="zh-TW" sz="3600" b="1" dirty="0">
                <a:latin typeface="標楷體" pitchFamily="65" charset="-120"/>
                <a:ea typeface="標楷體" pitchFamily="65" charset="-120"/>
              </a:rPr>
              <a:t>挑戰考驗的安全感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9-10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3600" b="1" dirty="0" smtClean="0">
                <a:latin typeface="標楷體" pitchFamily="65" charset="-120"/>
                <a:ea typeface="標楷體" pitchFamily="65" charset="-120"/>
              </a:rPr>
              <a:t>引導</a:t>
            </a:r>
            <a:r>
              <a:rPr lang="zh-TW" altLang="zh-TW" sz="3600" b="1" dirty="0">
                <a:latin typeface="標楷體" pitchFamily="65" charset="-120"/>
                <a:ea typeface="標楷體" pitchFamily="65" charset="-120"/>
              </a:rPr>
              <a:t>人生方向的意義感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11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鋒芒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鋒芒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鋒芒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72</TotalTime>
  <Words>52</Words>
  <Application>Microsoft Office PowerPoint</Application>
  <PresentationFormat>如螢幕大小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鋒芒</vt:lpstr>
      <vt:lpstr>心中富有(詩16:1－11)</vt:lpstr>
    </vt:vector>
  </TitlesOfParts>
  <Company>EFCCKCC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心中富有(詩16:1－11)</dc:title>
  <dc:creator>Matthew</dc:creator>
  <cp:lastModifiedBy>Matthew</cp:lastModifiedBy>
  <cp:revision>10</cp:revision>
  <dcterms:created xsi:type="dcterms:W3CDTF">2014-04-25T03:46:07Z</dcterms:created>
  <dcterms:modified xsi:type="dcterms:W3CDTF">2014-04-25T06:52:41Z</dcterms:modified>
</cp:coreProperties>
</file>