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9"/>
  </p:notesMasterIdLst>
  <p:sldIdLst>
    <p:sldId id="259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57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32060C-B5A3-4434-AFDA-1B074AE8F622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4D3DF33-FE83-4329-BCC9-9ECABFE1C004}">
      <dgm:prSet phldrT="[Text]" custT="1"/>
      <dgm:spPr/>
      <dgm:t>
        <a:bodyPr/>
        <a:lstStyle/>
        <a:p>
          <a:pPr>
            <a:lnSpc>
              <a:spcPts val="2800"/>
            </a:lnSpc>
          </a:pPr>
          <a:r>
            <a:rPr kumimoji="0" lang="zh-TW" altLang="en-US" sz="2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PMingLiU" pitchFamily="18" charset="-120"/>
              <a:cs typeface="Times New Roman" pitchFamily="18" charset="0"/>
            </a:rPr>
            <a:t>信息系列</a:t>
          </a:r>
          <a:endParaRPr lang="en-US" sz="2200" b="1" dirty="0">
            <a:solidFill>
              <a:srgbClr val="FFFF00"/>
            </a:solidFill>
          </a:endParaRPr>
        </a:p>
      </dgm:t>
    </dgm:pt>
    <dgm:pt modelId="{1689615F-DCDE-4FFD-8D0E-522363164F0B}" type="parTrans" cxnId="{E1F1992A-C05F-4B73-A983-169A1CC4A3A7}">
      <dgm:prSet/>
      <dgm:spPr/>
      <dgm:t>
        <a:bodyPr/>
        <a:lstStyle/>
        <a:p>
          <a:endParaRPr lang="en-US"/>
        </a:p>
      </dgm:t>
    </dgm:pt>
    <dgm:pt modelId="{8978F330-A3C1-4832-B549-76E7152C0EBC}" type="sibTrans" cxnId="{E1F1992A-C05F-4B73-A983-169A1CC4A3A7}">
      <dgm:prSet/>
      <dgm:spPr/>
      <dgm:t>
        <a:bodyPr/>
        <a:lstStyle/>
        <a:p>
          <a:endParaRPr lang="en-US"/>
        </a:p>
      </dgm:t>
    </dgm:pt>
    <dgm:pt modelId="{2D2EA1D8-756E-4E02-A090-AB2FA3F8F3EC}">
      <dgm:prSet phldrT="[Text]" custT="1"/>
      <dgm:spPr/>
      <dgm:t>
        <a:bodyPr/>
        <a:lstStyle/>
        <a:p>
          <a:r>
            <a:rPr kumimoji="0" lang="en-US" altLang="zh-TW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ea typeface="PMingLiU" pitchFamily="18" charset="-120"/>
              <a:cs typeface="Times New Roman" pitchFamily="18" charset="0"/>
            </a:rPr>
            <a:t>2</a:t>
          </a:r>
          <a:r>
            <a:rPr kumimoji="0" lang="zh-TW" altLang="en-US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ea typeface="PMingLiU" pitchFamily="18" charset="-120"/>
              <a:cs typeface="Times New Roman" pitchFamily="18" charset="0"/>
            </a:rPr>
            <a:t>月猶太節期看神的救贖</a:t>
          </a:r>
          <a:endParaRPr lang="en-US" sz="2400" b="1" dirty="0">
            <a:latin typeface="Arial Black" pitchFamily="34" charset="0"/>
          </a:endParaRPr>
        </a:p>
      </dgm:t>
    </dgm:pt>
    <dgm:pt modelId="{B46A07FF-B976-4C06-9C14-8FE2054F6FCB}" type="parTrans" cxnId="{78C4B02A-F9C0-4C1E-9AAB-A0761787133D}">
      <dgm:prSet/>
      <dgm:spPr/>
      <dgm:t>
        <a:bodyPr/>
        <a:lstStyle/>
        <a:p>
          <a:endParaRPr lang="en-US"/>
        </a:p>
      </dgm:t>
    </dgm:pt>
    <dgm:pt modelId="{B0D3EC36-846E-44FC-99F6-54215759E0B4}" type="sibTrans" cxnId="{78C4B02A-F9C0-4C1E-9AAB-A0761787133D}">
      <dgm:prSet/>
      <dgm:spPr/>
      <dgm:t>
        <a:bodyPr/>
        <a:lstStyle/>
        <a:p>
          <a:endParaRPr lang="en-US"/>
        </a:p>
      </dgm:t>
    </dgm:pt>
    <dgm:pt modelId="{0E38CC0F-1E60-4FCF-8608-5145B9DE5F8B}">
      <dgm:prSet phldrT="[Text]" custT="1"/>
      <dgm:spPr/>
      <dgm:t>
        <a:bodyPr/>
        <a:lstStyle/>
        <a:p>
          <a:r>
            <a:rPr kumimoji="0" lang="zh-TW" altLang="en-US" sz="2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PMingLiU" pitchFamily="18" charset="-120"/>
              <a:cs typeface="Times New Roman" pitchFamily="18" charset="0"/>
            </a:rPr>
            <a:t>課程</a:t>
          </a:r>
          <a:r>
            <a:rPr kumimoji="0" lang="en-US" altLang="zh-TW" sz="2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PMingLiU" pitchFamily="18" charset="-120"/>
              <a:cs typeface="Times New Roman" pitchFamily="18" charset="0"/>
            </a:rPr>
            <a:t>/</a:t>
          </a:r>
          <a:r>
            <a:rPr kumimoji="0" lang="zh-TW" altLang="en-US" sz="2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PMingLiU" pitchFamily="18" charset="-120"/>
              <a:cs typeface="Times New Roman" pitchFamily="18" charset="0"/>
            </a:rPr>
            <a:t>活動</a:t>
          </a:r>
          <a:endParaRPr lang="en-US" sz="2200" b="1" dirty="0">
            <a:solidFill>
              <a:srgbClr val="FFFF00"/>
            </a:solidFill>
          </a:endParaRPr>
        </a:p>
      </dgm:t>
    </dgm:pt>
    <dgm:pt modelId="{02FC6A5F-3475-4C6E-8D60-62BAC0C719E5}" type="parTrans" cxnId="{D10CCAD4-5C85-4038-89E1-399C3AB5E031}">
      <dgm:prSet/>
      <dgm:spPr/>
      <dgm:t>
        <a:bodyPr/>
        <a:lstStyle/>
        <a:p>
          <a:endParaRPr lang="en-US"/>
        </a:p>
      </dgm:t>
    </dgm:pt>
    <dgm:pt modelId="{32427AE5-FDE1-4439-808E-21FCD0CEF775}" type="sibTrans" cxnId="{D10CCAD4-5C85-4038-89E1-399C3AB5E031}">
      <dgm:prSet/>
      <dgm:spPr/>
      <dgm:t>
        <a:bodyPr/>
        <a:lstStyle/>
        <a:p>
          <a:endParaRPr lang="en-US"/>
        </a:p>
      </dgm:t>
    </dgm:pt>
    <dgm:pt modelId="{6583A323-D5D5-42D2-89F1-703F24E0B693}">
      <dgm:prSet phldrT="[Text]" custT="1"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kumimoji="0" lang="en-US" altLang="zh-TW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ea typeface="PMingLiU" pitchFamily="18" charset="-120"/>
              <a:cs typeface="Times New Roman" pitchFamily="18" charset="0"/>
            </a:rPr>
            <a:t>3-5</a:t>
          </a:r>
          <a:r>
            <a:rPr kumimoji="0" lang="zh-TW" altLang="en-US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ea typeface="PMingLiU" pitchFamily="18" charset="-120"/>
              <a:cs typeface="Times New Roman" pitchFamily="18" charset="0"/>
            </a:rPr>
            <a:t>月 從五經及約書亞記看神的救贖</a:t>
          </a:r>
          <a:endParaRPr lang="en-US" sz="2400" b="1" dirty="0">
            <a:latin typeface="Arial Black" pitchFamily="34" charset="0"/>
          </a:endParaRPr>
        </a:p>
      </dgm:t>
    </dgm:pt>
    <dgm:pt modelId="{2339019C-3729-489E-8C71-EDD26BD1C1B4}" type="parTrans" cxnId="{B26A89DB-B53B-48BE-BE6E-8BF1C117DB22}">
      <dgm:prSet/>
      <dgm:spPr/>
      <dgm:t>
        <a:bodyPr/>
        <a:lstStyle/>
        <a:p>
          <a:endParaRPr lang="en-US"/>
        </a:p>
      </dgm:t>
    </dgm:pt>
    <dgm:pt modelId="{D70AD4F1-70B9-4DC9-A803-ADEA9E0F7E8A}" type="sibTrans" cxnId="{B26A89DB-B53B-48BE-BE6E-8BF1C117DB22}">
      <dgm:prSet/>
      <dgm:spPr/>
      <dgm:t>
        <a:bodyPr/>
        <a:lstStyle/>
        <a:p>
          <a:endParaRPr lang="en-US"/>
        </a:p>
      </dgm:t>
    </dgm:pt>
    <dgm:pt modelId="{9DCD6F01-7F56-4BA6-A749-EC2E48354A09}">
      <dgm:prSet phldrT="[Text]" custT="1"/>
      <dgm:spPr/>
      <dgm:t>
        <a:bodyPr/>
        <a:lstStyle/>
        <a:p>
          <a:r>
            <a:rPr kumimoji="0" lang="en-US" altLang="zh-TW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ea typeface="PMingLiU" pitchFamily="18" charset="-120"/>
              <a:cs typeface="Times New Roman" pitchFamily="18" charset="0"/>
            </a:rPr>
            <a:t>6</a:t>
          </a:r>
          <a:r>
            <a:rPr kumimoji="0" lang="zh-TW" altLang="en-US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ea typeface="PMingLiU" pitchFamily="18" charset="-120"/>
              <a:cs typeface="Times New Roman" pitchFamily="18" charset="0"/>
            </a:rPr>
            <a:t>月五旬節與信仰</a:t>
          </a:r>
          <a:endParaRPr lang="en-US" sz="2400" b="1" dirty="0">
            <a:latin typeface="Arial Black" pitchFamily="34" charset="0"/>
          </a:endParaRPr>
        </a:p>
      </dgm:t>
    </dgm:pt>
    <dgm:pt modelId="{5E6ADC33-A470-4CE1-BD7D-28761A3A3DD9}" type="parTrans" cxnId="{16E42729-B5E7-4715-A2A3-DBF5D38AC401}">
      <dgm:prSet/>
      <dgm:spPr/>
      <dgm:t>
        <a:bodyPr/>
        <a:lstStyle/>
        <a:p>
          <a:endParaRPr lang="en-US"/>
        </a:p>
      </dgm:t>
    </dgm:pt>
    <dgm:pt modelId="{729D1690-3239-4BD8-A25F-2E3F6F0F1FE2}" type="sibTrans" cxnId="{16E42729-B5E7-4715-A2A3-DBF5D38AC401}">
      <dgm:prSet/>
      <dgm:spPr/>
      <dgm:t>
        <a:bodyPr/>
        <a:lstStyle/>
        <a:p>
          <a:endParaRPr lang="en-US"/>
        </a:p>
      </dgm:t>
    </dgm:pt>
    <dgm:pt modelId="{03278E36-8B89-4159-B669-FC3ABDAA674D}">
      <dgm:prSet phldrT="[Text]" custT="1"/>
      <dgm:spPr/>
      <dgm:t>
        <a:bodyPr/>
        <a:lstStyle/>
        <a:p>
          <a:r>
            <a:rPr kumimoji="0" lang="en-US" altLang="zh-TW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ea typeface="PMingLiU" pitchFamily="18" charset="-120"/>
              <a:cs typeface="Times New Roman" pitchFamily="18" charset="0"/>
            </a:rPr>
            <a:t>8</a:t>
          </a:r>
          <a:r>
            <a:rPr kumimoji="0" lang="zh-TW" altLang="en-US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ea typeface="PMingLiU" pitchFamily="18" charset="-120"/>
              <a:cs typeface="Times New Roman" pitchFamily="18" charset="0"/>
            </a:rPr>
            <a:t>月末世警號</a:t>
          </a:r>
          <a:endParaRPr lang="en-US" sz="2400" b="1" dirty="0">
            <a:latin typeface="Arial Black" pitchFamily="34" charset="0"/>
          </a:endParaRPr>
        </a:p>
      </dgm:t>
    </dgm:pt>
    <dgm:pt modelId="{3CF68666-A15E-4307-819F-5A63AB1E699C}" type="parTrans" cxnId="{F50532BB-FE98-41DB-8462-E89F31715059}">
      <dgm:prSet/>
      <dgm:spPr/>
      <dgm:t>
        <a:bodyPr/>
        <a:lstStyle/>
        <a:p>
          <a:endParaRPr lang="en-US"/>
        </a:p>
      </dgm:t>
    </dgm:pt>
    <dgm:pt modelId="{F3E3151F-B438-41F2-B1E9-70EC4A6CF19E}" type="sibTrans" cxnId="{F50532BB-FE98-41DB-8462-E89F31715059}">
      <dgm:prSet/>
      <dgm:spPr/>
      <dgm:t>
        <a:bodyPr/>
        <a:lstStyle/>
        <a:p>
          <a:endParaRPr lang="en-US"/>
        </a:p>
      </dgm:t>
    </dgm:pt>
    <dgm:pt modelId="{769091D9-D923-4DF5-B727-E58C15EB1CD1}">
      <dgm:prSet phldrT="[Text]" custT="1"/>
      <dgm:spPr/>
      <dgm:t>
        <a:bodyPr/>
        <a:lstStyle/>
        <a:p>
          <a:r>
            <a:rPr kumimoji="0" lang="en-US" altLang="zh-TW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ea typeface="PMingLiU" pitchFamily="18" charset="-120"/>
              <a:cs typeface="Times New Roman" pitchFamily="18" charset="0"/>
            </a:rPr>
            <a:t>12</a:t>
          </a:r>
          <a:r>
            <a:rPr kumimoji="0" lang="zh-TW" altLang="en-US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ea typeface="PMingLiU" pitchFamily="18" charset="-120"/>
              <a:cs typeface="Times New Roman" pitchFamily="18" charset="0"/>
            </a:rPr>
            <a:t>月聖誕節</a:t>
          </a:r>
          <a:endParaRPr lang="en-US" sz="2400" b="1" dirty="0">
            <a:latin typeface="Arial Black" pitchFamily="34" charset="0"/>
          </a:endParaRPr>
        </a:p>
      </dgm:t>
    </dgm:pt>
    <dgm:pt modelId="{00EF9DBD-C1C0-4D4E-97AE-D23BE01DE1A0}" type="parTrans" cxnId="{F8DC524C-96E0-4185-9A6F-ED7204B41CCC}">
      <dgm:prSet/>
      <dgm:spPr/>
      <dgm:t>
        <a:bodyPr/>
        <a:lstStyle/>
        <a:p>
          <a:endParaRPr lang="en-US"/>
        </a:p>
      </dgm:t>
    </dgm:pt>
    <dgm:pt modelId="{39EEBC93-2141-4205-95B7-BC81E170E0AD}" type="sibTrans" cxnId="{F8DC524C-96E0-4185-9A6F-ED7204B41CCC}">
      <dgm:prSet/>
      <dgm:spPr/>
      <dgm:t>
        <a:bodyPr/>
        <a:lstStyle/>
        <a:p>
          <a:endParaRPr lang="en-US"/>
        </a:p>
      </dgm:t>
    </dgm:pt>
    <dgm:pt modelId="{CD6DAAEE-FDA1-4970-84DE-21A70A831FAF}">
      <dgm:prSet phldrT="[Text]" custT="1"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kumimoji="0" lang="en-US" altLang="zh-TW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ea typeface="PMingLiU" pitchFamily="18" charset="-120"/>
              <a:cs typeface="Times New Roman" pitchFamily="18" charset="0"/>
            </a:rPr>
            <a:t>4</a:t>
          </a:r>
          <a:r>
            <a:rPr kumimoji="0" lang="zh-TW" altLang="en-US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ea typeface="PMingLiU" pitchFamily="18" charset="-120"/>
              <a:cs typeface="Times New Roman" pitchFamily="18" charset="0"/>
            </a:rPr>
            <a:t>月 逾越節晚餐聚會</a:t>
          </a:r>
          <a:endParaRPr lang="en-US" sz="2400" b="1" dirty="0">
            <a:latin typeface="Arial Black" pitchFamily="34" charset="0"/>
          </a:endParaRPr>
        </a:p>
      </dgm:t>
    </dgm:pt>
    <dgm:pt modelId="{A7676706-A34A-43AA-9988-E5B495E71C44}" type="parTrans" cxnId="{E35502BD-B290-4C9D-B92A-2DFBC7F566B8}">
      <dgm:prSet/>
      <dgm:spPr/>
      <dgm:t>
        <a:bodyPr/>
        <a:lstStyle/>
        <a:p>
          <a:endParaRPr lang="en-US"/>
        </a:p>
      </dgm:t>
    </dgm:pt>
    <dgm:pt modelId="{E94989F3-A8E5-40BD-8944-759D7627A6A0}" type="sibTrans" cxnId="{E35502BD-B290-4C9D-B92A-2DFBC7F566B8}">
      <dgm:prSet/>
      <dgm:spPr/>
      <dgm:t>
        <a:bodyPr/>
        <a:lstStyle/>
        <a:p>
          <a:endParaRPr lang="en-US"/>
        </a:p>
      </dgm:t>
    </dgm:pt>
    <dgm:pt modelId="{014320EB-1032-484B-8877-0E24FEAF2A43}">
      <dgm:prSet phldrT="[Text]" custT="1"/>
      <dgm:spPr/>
      <dgm:t>
        <a:bodyPr/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kumimoji="0" lang="en-US" altLang="zh-TW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ea typeface="PMingLiU" pitchFamily="18" charset="-120"/>
              <a:cs typeface="Times New Roman" pitchFamily="18" charset="0"/>
            </a:rPr>
            <a:t>9</a:t>
          </a:r>
          <a:r>
            <a:rPr kumimoji="0" lang="zh-TW" altLang="en-US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ea typeface="PMingLiU" pitchFamily="18" charset="-120"/>
              <a:cs typeface="Times New Roman" pitchFamily="18" charset="0"/>
            </a:rPr>
            <a:t>月 認識異端</a:t>
          </a:r>
          <a:endParaRPr lang="en-US" sz="2400" b="1" dirty="0">
            <a:latin typeface="Arial Black" pitchFamily="34" charset="0"/>
          </a:endParaRPr>
        </a:p>
      </dgm:t>
    </dgm:pt>
    <dgm:pt modelId="{2CE92ED3-C384-49A0-A2F2-BA762B2E8882}" type="parTrans" cxnId="{6993EEAF-4D2C-4CBC-AC99-DB5642974F2E}">
      <dgm:prSet/>
      <dgm:spPr/>
      <dgm:t>
        <a:bodyPr/>
        <a:lstStyle/>
        <a:p>
          <a:endParaRPr lang="en-US"/>
        </a:p>
      </dgm:t>
    </dgm:pt>
    <dgm:pt modelId="{7F72BCEE-AAD6-4373-96D4-F1F47C66CF58}" type="sibTrans" cxnId="{6993EEAF-4D2C-4CBC-AC99-DB5642974F2E}">
      <dgm:prSet/>
      <dgm:spPr/>
      <dgm:t>
        <a:bodyPr/>
        <a:lstStyle/>
        <a:p>
          <a:endParaRPr lang="en-US"/>
        </a:p>
      </dgm:t>
    </dgm:pt>
    <dgm:pt modelId="{C8C1CCF4-0A24-4B90-BD2A-92C1AD448E17}">
      <dgm:prSet phldrT="[Text]" custT="1"/>
      <dgm:spPr/>
      <dgm:t>
        <a:bodyPr/>
        <a:lstStyle/>
        <a:p>
          <a:r>
            <a:rPr kumimoji="0" lang="en-US" altLang="zh-TW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ea typeface="PMingLiU" pitchFamily="18" charset="-120"/>
              <a:cs typeface="Times New Roman" pitchFamily="18" charset="0"/>
            </a:rPr>
            <a:t>4</a:t>
          </a:r>
          <a:r>
            <a:rPr kumimoji="0" lang="zh-TW" altLang="en-US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ea typeface="PMingLiU" pitchFamily="18" charset="-120"/>
              <a:cs typeface="Times New Roman" pitchFamily="18" charset="0"/>
            </a:rPr>
            <a:t>月逾越節與復活節</a:t>
          </a:r>
          <a:endParaRPr lang="en-US" sz="2400" b="1" dirty="0">
            <a:latin typeface="Arial Black" pitchFamily="34" charset="0"/>
          </a:endParaRPr>
        </a:p>
      </dgm:t>
    </dgm:pt>
    <dgm:pt modelId="{567CBC21-D597-453A-AB57-82E9804E92C1}" type="parTrans" cxnId="{0D13690C-5145-41A5-AF14-6AF636436CBF}">
      <dgm:prSet/>
      <dgm:spPr/>
      <dgm:t>
        <a:bodyPr/>
        <a:lstStyle/>
        <a:p>
          <a:endParaRPr lang="en-US"/>
        </a:p>
      </dgm:t>
    </dgm:pt>
    <dgm:pt modelId="{FE469AB4-C10A-4A31-93C8-1F4255E92C2A}" type="sibTrans" cxnId="{0D13690C-5145-41A5-AF14-6AF636436CBF}">
      <dgm:prSet/>
      <dgm:spPr/>
      <dgm:t>
        <a:bodyPr/>
        <a:lstStyle/>
        <a:p>
          <a:endParaRPr lang="en-US"/>
        </a:p>
      </dgm:t>
    </dgm:pt>
    <dgm:pt modelId="{CD319DBE-4E98-4E6C-9CB6-83B6561D396D}" type="pres">
      <dgm:prSet presAssocID="{0C32060C-B5A3-4434-AFDA-1B074AE8F62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209C5DC-5FF8-48BD-8A5F-F6EB360E23EF}" type="pres">
      <dgm:prSet presAssocID="{44D3DF33-FE83-4329-BCC9-9ECABFE1C004}" presName="composite" presStyleCnt="0"/>
      <dgm:spPr/>
    </dgm:pt>
    <dgm:pt modelId="{76DC58F3-8896-4CB5-8463-B1B0933F6677}" type="pres">
      <dgm:prSet presAssocID="{44D3DF33-FE83-4329-BCC9-9ECABFE1C004}" presName="parentText" presStyleLbl="alignNode1" presStyleIdx="0" presStyleCnt="2" custScaleX="11036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529DBE-EB78-4F4E-B3F9-1693CECA5017}" type="pres">
      <dgm:prSet presAssocID="{44D3DF33-FE83-4329-BCC9-9ECABFE1C004}" presName="descendantText" presStyleLbl="alignAcc1" presStyleIdx="0" presStyleCnt="2" custScaleX="98979" custScaleY="166422" custLinFactNeighborX="313" custLinFactNeighborY="50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A3A506-2829-43DE-8DD6-9DFC26822864}" type="pres">
      <dgm:prSet presAssocID="{8978F330-A3C1-4832-B549-76E7152C0EBC}" presName="sp" presStyleCnt="0"/>
      <dgm:spPr/>
    </dgm:pt>
    <dgm:pt modelId="{BA253B6A-A6CA-4C82-83E5-248B46F32539}" type="pres">
      <dgm:prSet presAssocID="{0E38CC0F-1E60-4FCF-8608-5145B9DE5F8B}" presName="composite" presStyleCnt="0"/>
      <dgm:spPr/>
    </dgm:pt>
    <dgm:pt modelId="{38C9B98C-DEE8-4636-898A-E0DCDB35A934}" type="pres">
      <dgm:prSet presAssocID="{0E38CC0F-1E60-4FCF-8608-5145B9DE5F8B}" presName="parentText" presStyleLbl="alignNode1" presStyleIdx="1" presStyleCnt="2" custScaleX="101603" custLinFactNeighborX="6307" custLinFactNeighborY="18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B8F460-F164-44F5-9D01-68E41D9ECCC7}" type="pres">
      <dgm:prSet presAssocID="{0E38CC0F-1E60-4FCF-8608-5145B9DE5F8B}" presName="descendantText" presStyleLbl="alignAcc1" presStyleIdx="1" presStyleCnt="2" custScaleX="98221" custScaleY="136896" custLinFactNeighborX="989" custLinFactNeighborY="123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35502BD-B290-4C9D-B92A-2DFBC7F566B8}" srcId="{0E38CC0F-1E60-4FCF-8608-5145B9DE5F8B}" destId="{CD6DAAEE-FDA1-4970-84DE-21A70A831FAF}" srcOrd="1" destOrd="0" parTransId="{A7676706-A34A-43AA-9988-E5B495E71C44}" sibTransId="{E94989F3-A8E5-40BD-8944-759D7627A6A0}"/>
    <dgm:cxn modelId="{9676783B-AB42-457A-B3C9-133A1DDD25AF}" type="presOf" srcId="{0C32060C-B5A3-4434-AFDA-1B074AE8F622}" destId="{CD319DBE-4E98-4E6C-9CB6-83B6561D396D}" srcOrd="0" destOrd="0" presId="urn:microsoft.com/office/officeart/2005/8/layout/chevron2"/>
    <dgm:cxn modelId="{CACD4D90-0389-4046-8F19-E73A53022C3E}" type="presOf" srcId="{0E38CC0F-1E60-4FCF-8608-5145B9DE5F8B}" destId="{38C9B98C-DEE8-4636-898A-E0DCDB35A934}" srcOrd="0" destOrd="0" presId="urn:microsoft.com/office/officeart/2005/8/layout/chevron2"/>
    <dgm:cxn modelId="{16E42729-B5E7-4715-A2A3-DBF5D38AC401}" srcId="{44D3DF33-FE83-4329-BCC9-9ECABFE1C004}" destId="{9DCD6F01-7F56-4BA6-A749-EC2E48354A09}" srcOrd="2" destOrd="0" parTransId="{5E6ADC33-A470-4CE1-BD7D-28761A3A3DD9}" sibTransId="{729D1690-3239-4BD8-A25F-2E3F6F0F1FE2}"/>
    <dgm:cxn modelId="{DCCEE889-4483-4027-8BB4-0015F481F859}" type="presOf" srcId="{44D3DF33-FE83-4329-BCC9-9ECABFE1C004}" destId="{76DC58F3-8896-4CB5-8463-B1B0933F6677}" srcOrd="0" destOrd="0" presId="urn:microsoft.com/office/officeart/2005/8/layout/chevron2"/>
    <dgm:cxn modelId="{976448C6-B201-4083-99B7-F0E42114BDE2}" type="presOf" srcId="{C8C1CCF4-0A24-4B90-BD2A-92C1AD448E17}" destId="{42529DBE-EB78-4F4E-B3F9-1693CECA5017}" srcOrd="0" destOrd="1" presId="urn:microsoft.com/office/officeart/2005/8/layout/chevron2"/>
    <dgm:cxn modelId="{F8DC524C-96E0-4185-9A6F-ED7204B41CCC}" srcId="{44D3DF33-FE83-4329-BCC9-9ECABFE1C004}" destId="{769091D9-D923-4DF5-B727-E58C15EB1CD1}" srcOrd="4" destOrd="0" parTransId="{00EF9DBD-C1C0-4D4E-97AE-D23BE01DE1A0}" sibTransId="{39EEBC93-2141-4205-95B7-BC81E170E0AD}"/>
    <dgm:cxn modelId="{D10CCAD4-5C85-4038-89E1-399C3AB5E031}" srcId="{0C32060C-B5A3-4434-AFDA-1B074AE8F622}" destId="{0E38CC0F-1E60-4FCF-8608-5145B9DE5F8B}" srcOrd="1" destOrd="0" parTransId="{02FC6A5F-3475-4C6E-8D60-62BAC0C719E5}" sibTransId="{32427AE5-FDE1-4439-808E-21FCD0CEF775}"/>
    <dgm:cxn modelId="{E9D8C899-4CF1-47A5-9CEE-2D9754423C96}" type="presOf" srcId="{03278E36-8B89-4159-B669-FC3ABDAA674D}" destId="{42529DBE-EB78-4F4E-B3F9-1693CECA5017}" srcOrd="0" destOrd="3" presId="urn:microsoft.com/office/officeart/2005/8/layout/chevron2"/>
    <dgm:cxn modelId="{0D13690C-5145-41A5-AF14-6AF636436CBF}" srcId="{44D3DF33-FE83-4329-BCC9-9ECABFE1C004}" destId="{C8C1CCF4-0A24-4B90-BD2A-92C1AD448E17}" srcOrd="1" destOrd="0" parTransId="{567CBC21-D597-453A-AB57-82E9804E92C1}" sibTransId="{FE469AB4-C10A-4A31-93C8-1F4255E92C2A}"/>
    <dgm:cxn modelId="{F50532BB-FE98-41DB-8462-E89F31715059}" srcId="{44D3DF33-FE83-4329-BCC9-9ECABFE1C004}" destId="{03278E36-8B89-4159-B669-FC3ABDAA674D}" srcOrd="3" destOrd="0" parTransId="{3CF68666-A15E-4307-819F-5A63AB1E699C}" sibTransId="{F3E3151F-B438-41F2-B1E9-70EC4A6CF19E}"/>
    <dgm:cxn modelId="{942F3D0E-61C0-49E8-92E3-35698B506706}" type="presOf" srcId="{2D2EA1D8-756E-4E02-A090-AB2FA3F8F3EC}" destId="{42529DBE-EB78-4F4E-B3F9-1693CECA5017}" srcOrd="0" destOrd="0" presId="urn:microsoft.com/office/officeart/2005/8/layout/chevron2"/>
    <dgm:cxn modelId="{36D1846D-9883-4C57-9099-452E67FF283A}" type="presOf" srcId="{6583A323-D5D5-42D2-89F1-703F24E0B693}" destId="{1CB8F460-F164-44F5-9D01-68E41D9ECCC7}" srcOrd="0" destOrd="0" presId="urn:microsoft.com/office/officeart/2005/8/layout/chevron2"/>
    <dgm:cxn modelId="{53ADCB4E-4029-4A44-A02C-A74C347FABF8}" type="presOf" srcId="{014320EB-1032-484B-8877-0E24FEAF2A43}" destId="{1CB8F460-F164-44F5-9D01-68E41D9ECCC7}" srcOrd="0" destOrd="2" presId="urn:microsoft.com/office/officeart/2005/8/layout/chevron2"/>
    <dgm:cxn modelId="{B26A89DB-B53B-48BE-BE6E-8BF1C117DB22}" srcId="{0E38CC0F-1E60-4FCF-8608-5145B9DE5F8B}" destId="{6583A323-D5D5-42D2-89F1-703F24E0B693}" srcOrd="0" destOrd="0" parTransId="{2339019C-3729-489E-8C71-EDD26BD1C1B4}" sibTransId="{D70AD4F1-70B9-4DC9-A803-ADEA9E0F7E8A}"/>
    <dgm:cxn modelId="{4740217A-9A0A-4B9F-9107-5327D1FB9532}" type="presOf" srcId="{CD6DAAEE-FDA1-4970-84DE-21A70A831FAF}" destId="{1CB8F460-F164-44F5-9D01-68E41D9ECCC7}" srcOrd="0" destOrd="1" presId="urn:microsoft.com/office/officeart/2005/8/layout/chevron2"/>
    <dgm:cxn modelId="{6993EEAF-4D2C-4CBC-AC99-DB5642974F2E}" srcId="{0E38CC0F-1E60-4FCF-8608-5145B9DE5F8B}" destId="{014320EB-1032-484B-8877-0E24FEAF2A43}" srcOrd="2" destOrd="0" parTransId="{2CE92ED3-C384-49A0-A2F2-BA762B2E8882}" sibTransId="{7F72BCEE-AAD6-4373-96D4-F1F47C66CF58}"/>
    <dgm:cxn modelId="{78C4B02A-F9C0-4C1E-9AAB-A0761787133D}" srcId="{44D3DF33-FE83-4329-BCC9-9ECABFE1C004}" destId="{2D2EA1D8-756E-4E02-A090-AB2FA3F8F3EC}" srcOrd="0" destOrd="0" parTransId="{B46A07FF-B976-4C06-9C14-8FE2054F6FCB}" sibTransId="{B0D3EC36-846E-44FC-99F6-54215759E0B4}"/>
    <dgm:cxn modelId="{49345692-26F1-482E-B2D3-4098566EEBDB}" type="presOf" srcId="{769091D9-D923-4DF5-B727-E58C15EB1CD1}" destId="{42529DBE-EB78-4F4E-B3F9-1693CECA5017}" srcOrd="0" destOrd="4" presId="urn:microsoft.com/office/officeart/2005/8/layout/chevron2"/>
    <dgm:cxn modelId="{2C87FB87-D596-4D75-BE62-2F54062C0E34}" type="presOf" srcId="{9DCD6F01-7F56-4BA6-A749-EC2E48354A09}" destId="{42529DBE-EB78-4F4E-B3F9-1693CECA5017}" srcOrd="0" destOrd="2" presId="urn:microsoft.com/office/officeart/2005/8/layout/chevron2"/>
    <dgm:cxn modelId="{E1F1992A-C05F-4B73-A983-169A1CC4A3A7}" srcId="{0C32060C-B5A3-4434-AFDA-1B074AE8F622}" destId="{44D3DF33-FE83-4329-BCC9-9ECABFE1C004}" srcOrd="0" destOrd="0" parTransId="{1689615F-DCDE-4FFD-8D0E-522363164F0B}" sibTransId="{8978F330-A3C1-4832-B549-76E7152C0EBC}"/>
    <dgm:cxn modelId="{049C81A3-E64B-4A15-8F7A-7369F795E6E9}" type="presParOf" srcId="{CD319DBE-4E98-4E6C-9CB6-83B6561D396D}" destId="{F209C5DC-5FF8-48BD-8A5F-F6EB360E23EF}" srcOrd="0" destOrd="0" presId="urn:microsoft.com/office/officeart/2005/8/layout/chevron2"/>
    <dgm:cxn modelId="{78133DF6-E5D0-425C-A59C-58F31601897E}" type="presParOf" srcId="{F209C5DC-5FF8-48BD-8A5F-F6EB360E23EF}" destId="{76DC58F3-8896-4CB5-8463-B1B0933F6677}" srcOrd="0" destOrd="0" presId="urn:microsoft.com/office/officeart/2005/8/layout/chevron2"/>
    <dgm:cxn modelId="{538B7516-676B-4A72-B15B-44EAAAC2A63C}" type="presParOf" srcId="{F209C5DC-5FF8-48BD-8A5F-F6EB360E23EF}" destId="{42529DBE-EB78-4F4E-B3F9-1693CECA5017}" srcOrd="1" destOrd="0" presId="urn:microsoft.com/office/officeart/2005/8/layout/chevron2"/>
    <dgm:cxn modelId="{1EA15E2B-6180-434E-BDA5-C8D6773E0993}" type="presParOf" srcId="{CD319DBE-4E98-4E6C-9CB6-83B6561D396D}" destId="{51A3A506-2829-43DE-8DD6-9DFC26822864}" srcOrd="1" destOrd="0" presId="urn:microsoft.com/office/officeart/2005/8/layout/chevron2"/>
    <dgm:cxn modelId="{4DECCC5C-4DBF-4E8F-A6F6-48227E120F07}" type="presParOf" srcId="{CD319DBE-4E98-4E6C-9CB6-83B6561D396D}" destId="{BA253B6A-A6CA-4C82-83E5-248B46F32539}" srcOrd="2" destOrd="0" presId="urn:microsoft.com/office/officeart/2005/8/layout/chevron2"/>
    <dgm:cxn modelId="{D1EBD9DB-6323-4825-BACB-17C370B37174}" type="presParOf" srcId="{BA253B6A-A6CA-4C82-83E5-248B46F32539}" destId="{38C9B98C-DEE8-4636-898A-E0DCDB35A934}" srcOrd="0" destOrd="0" presId="urn:microsoft.com/office/officeart/2005/8/layout/chevron2"/>
    <dgm:cxn modelId="{2573F00E-1A4A-4C9E-AF3E-A10FBAE523A4}" type="presParOf" srcId="{BA253B6A-A6CA-4C82-83E5-248B46F32539}" destId="{1CB8F460-F164-44F5-9D01-68E41D9ECCC7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6DC58F3-8896-4CB5-8463-B1B0933F6677}">
      <dsp:nvSpPr>
        <dsp:cNvPr id="0" name=""/>
        <dsp:cNvSpPr/>
      </dsp:nvSpPr>
      <dsp:spPr>
        <a:xfrm rot="5400000">
          <a:off x="-260712" y="703212"/>
          <a:ext cx="2122521" cy="16397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ts val="2800"/>
            </a:lnSpc>
            <a:spcBef>
              <a:spcPct val="0"/>
            </a:spcBef>
            <a:spcAft>
              <a:spcPct val="35000"/>
            </a:spcAft>
          </a:pPr>
          <a:r>
            <a:rPr kumimoji="0" lang="zh-TW" altLang="en-US" sz="2200" b="1" i="0" u="none" strike="noStrike" kern="1200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PMingLiU" pitchFamily="18" charset="-120"/>
              <a:cs typeface="Times New Roman" pitchFamily="18" charset="0"/>
            </a:rPr>
            <a:t>信息系列</a:t>
          </a:r>
          <a:endParaRPr lang="en-US" sz="2200" b="1" kern="1200" dirty="0">
            <a:solidFill>
              <a:srgbClr val="FFFF00"/>
            </a:solidFill>
          </a:endParaRPr>
        </a:p>
      </dsp:txBody>
      <dsp:txXfrm rot="5400000">
        <a:off x="-260712" y="703212"/>
        <a:ext cx="2122521" cy="1639794"/>
      </dsp:txXfrm>
    </dsp:sp>
    <dsp:sp modelId="{42529DBE-EB78-4F4E-B3F9-1693CECA5017}">
      <dsp:nvSpPr>
        <dsp:cNvPr id="0" name=""/>
        <dsp:cNvSpPr/>
      </dsp:nvSpPr>
      <dsp:spPr>
        <a:xfrm rot="5400000">
          <a:off x="4148337" y="-2493122"/>
          <a:ext cx="2296022" cy="74292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n-US" altLang="zh-TW" sz="24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ea typeface="PMingLiU" pitchFamily="18" charset="-120"/>
              <a:cs typeface="Times New Roman" pitchFamily="18" charset="0"/>
            </a:rPr>
            <a:t>2</a:t>
          </a:r>
          <a:r>
            <a:rPr kumimoji="0" lang="zh-TW" altLang="en-US" sz="24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ea typeface="PMingLiU" pitchFamily="18" charset="-120"/>
              <a:cs typeface="Times New Roman" pitchFamily="18" charset="0"/>
            </a:rPr>
            <a:t>月猶太節期看神的救贖</a:t>
          </a:r>
          <a:endParaRPr lang="en-US" sz="2400" b="1" kern="1200" dirty="0">
            <a:latin typeface="Arial Black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n-US" altLang="zh-TW" sz="24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ea typeface="PMingLiU" pitchFamily="18" charset="-120"/>
              <a:cs typeface="Times New Roman" pitchFamily="18" charset="0"/>
            </a:rPr>
            <a:t>4</a:t>
          </a:r>
          <a:r>
            <a:rPr kumimoji="0" lang="zh-TW" altLang="en-US" sz="24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ea typeface="PMingLiU" pitchFamily="18" charset="-120"/>
              <a:cs typeface="Times New Roman" pitchFamily="18" charset="0"/>
            </a:rPr>
            <a:t>月逾越節與復活節</a:t>
          </a:r>
          <a:endParaRPr lang="en-US" sz="2400" b="1" kern="1200" dirty="0">
            <a:latin typeface="Arial Black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n-US" altLang="zh-TW" sz="24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ea typeface="PMingLiU" pitchFamily="18" charset="-120"/>
              <a:cs typeface="Times New Roman" pitchFamily="18" charset="0"/>
            </a:rPr>
            <a:t>6</a:t>
          </a:r>
          <a:r>
            <a:rPr kumimoji="0" lang="zh-TW" altLang="en-US" sz="24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ea typeface="PMingLiU" pitchFamily="18" charset="-120"/>
              <a:cs typeface="Times New Roman" pitchFamily="18" charset="0"/>
            </a:rPr>
            <a:t>月五旬節與信仰</a:t>
          </a:r>
          <a:endParaRPr lang="en-US" sz="2400" b="1" kern="1200" dirty="0">
            <a:latin typeface="Arial Black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n-US" altLang="zh-TW" sz="24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ea typeface="PMingLiU" pitchFamily="18" charset="-120"/>
              <a:cs typeface="Times New Roman" pitchFamily="18" charset="0"/>
            </a:rPr>
            <a:t>8</a:t>
          </a:r>
          <a:r>
            <a:rPr kumimoji="0" lang="zh-TW" altLang="en-US" sz="24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ea typeface="PMingLiU" pitchFamily="18" charset="-120"/>
              <a:cs typeface="Times New Roman" pitchFamily="18" charset="0"/>
            </a:rPr>
            <a:t>月末世警號</a:t>
          </a:r>
          <a:endParaRPr lang="en-US" sz="2400" b="1" kern="1200" dirty="0">
            <a:latin typeface="Arial Black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n-US" altLang="zh-TW" sz="24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ea typeface="PMingLiU" pitchFamily="18" charset="-120"/>
              <a:cs typeface="Times New Roman" pitchFamily="18" charset="0"/>
            </a:rPr>
            <a:t>12</a:t>
          </a:r>
          <a:r>
            <a:rPr kumimoji="0" lang="zh-TW" altLang="en-US" sz="24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ea typeface="PMingLiU" pitchFamily="18" charset="-120"/>
              <a:cs typeface="Times New Roman" pitchFamily="18" charset="0"/>
            </a:rPr>
            <a:t>月聖誕節</a:t>
          </a:r>
          <a:endParaRPr lang="en-US" sz="2400" b="1" kern="1200" dirty="0">
            <a:latin typeface="Arial Black" pitchFamily="34" charset="0"/>
          </a:endParaRPr>
        </a:p>
      </dsp:txBody>
      <dsp:txXfrm rot="5400000">
        <a:off x="4148337" y="-2493122"/>
        <a:ext cx="2296022" cy="7429200"/>
      </dsp:txXfrm>
    </dsp:sp>
    <dsp:sp modelId="{38C9B98C-DEE8-4636-898A-E0DCDB35A934}">
      <dsp:nvSpPr>
        <dsp:cNvPr id="0" name=""/>
        <dsp:cNvSpPr/>
      </dsp:nvSpPr>
      <dsp:spPr>
        <a:xfrm rot="5400000">
          <a:off x="-232111" y="2908348"/>
          <a:ext cx="2122521" cy="15095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zh-TW" altLang="en-US" sz="2200" b="1" i="0" u="none" strike="noStrike" kern="1200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PMingLiU" pitchFamily="18" charset="-120"/>
              <a:cs typeface="Times New Roman" pitchFamily="18" charset="0"/>
            </a:rPr>
            <a:t>課程</a:t>
          </a:r>
          <a:r>
            <a:rPr kumimoji="0" lang="en-US" altLang="zh-TW" sz="2200" b="1" i="0" u="none" strike="noStrike" kern="1200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PMingLiU" pitchFamily="18" charset="-120"/>
              <a:cs typeface="Times New Roman" pitchFamily="18" charset="0"/>
            </a:rPr>
            <a:t>/</a:t>
          </a:r>
          <a:r>
            <a:rPr kumimoji="0" lang="zh-TW" altLang="en-US" sz="2200" b="1" i="0" u="none" strike="noStrike" kern="1200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itchFamily="34" charset="0"/>
              <a:ea typeface="PMingLiU" pitchFamily="18" charset="-120"/>
              <a:cs typeface="Times New Roman" pitchFamily="18" charset="0"/>
            </a:rPr>
            <a:t>活動</a:t>
          </a:r>
          <a:endParaRPr lang="en-US" sz="2200" b="1" kern="1200" dirty="0">
            <a:solidFill>
              <a:srgbClr val="FFFF00"/>
            </a:solidFill>
          </a:endParaRPr>
        </a:p>
      </dsp:txBody>
      <dsp:txXfrm rot="5400000">
        <a:off x="-232111" y="2908348"/>
        <a:ext cx="2122521" cy="1509581"/>
      </dsp:txXfrm>
    </dsp:sp>
    <dsp:sp modelId="{1CB8F460-F164-44F5-9D01-68E41D9ECCC7}">
      <dsp:nvSpPr>
        <dsp:cNvPr id="0" name=""/>
        <dsp:cNvSpPr/>
      </dsp:nvSpPr>
      <dsp:spPr>
        <a:xfrm rot="5400000">
          <a:off x="4361111" y="-227216"/>
          <a:ext cx="1888670" cy="73723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n-US" altLang="zh-TW" sz="24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ea typeface="PMingLiU" pitchFamily="18" charset="-120"/>
              <a:cs typeface="Times New Roman" pitchFamily="18" charset="0"/>
            </a:rPr>
            <a:t>3-5</a:t>
          </a:r>
          <a:r>
            <a:rPr kumimoji="0" lang="zh-TW" altLang="en-US" sz="24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ea typeface="PMingLiU" pitchFamily="18" charset="-120"/>
              <a:cs typeface="Times New Roman" pitchFamily="18" charset="0"/>
            </a:rPr>
            <a:t>月 從五經及約書亞記看神的救贖</a:t>
          </a:r>
          <a:endParaRPr lang="en-US" sz="2400" b="1" kern="1200" dirty="0">
            <a:latin typeface="Arial Black" pitchFamily="34" charset="0"/>
          </a:endParaRP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n-US" altLang="zh-TW" sz="24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ea typeface="PMingLiU" pitchFamily="18" charset="-120"/>
              <a:cs typeface="Times New Roman" pitchFamily="18" charset="0"/>
            </a:rPr>
            <a:t>4</a:t>
          </a:r>
          <a:r>
            <a:rPr kumimoji="0" lang="zh-TW" altLang="en-US" sz="24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ea typeface="PMingLiU" pitchFamily="18" charset="-120"/>
              <a:cs typeface="Times New Roman" pitchFamily="18" charset="0"/>
            </a:rPr>
            <a:t>月 逾越節晚餐聚會</a:t>
          </a:r>
          <a:endParaRPr lang="en-US" sz="2400" b="1" kern="1200" dirty="0">
            <a:latin typeface="Arial Black" pitchFamily="34" charset="0"/>
          </a:endParaRP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n-US" altLang="zh-TW" sz="24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ea typeface="PMingLiU" pitchFamily="18" charset="-120"/>
              <a:cs typeface="Times New Roman" pitchFamily="18" charset="0"/>
            </a:rPr>
            <a:t>9</a:t>
          </a:r>
          <a:r>
            <a:rPr kumimoji="0" lang="zh-TW" altLang="en-US" sz="2400" b="1" i="0" u="none" strike="noStrike" kern="1200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  <a:ea typeface="PMingLiU" pitchFamily="18" charset="-120"/>
              <a:cs typeface="Times New Roman" pitchFamily="18" charset="0"/>
            </a:rPr>
            <a:t>月 認識異端</a:t>
          </a:r>
          <a:endParaRPr lang="en-US" sz="2400" b="1" kern="1200" dirty="0">
            <a:latin typeface="Arial Black" pitchFamily="34" charset="0"/>
          </a:endParaRPr>
        </a:p>
      </dsp:txBody>
      <dsp:txXfrm rot="5400000">
        <a:off x="4361111" y="-227216"/>
        <a:ext cx="1888670" cy="73723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36EB26-FB2E-4731-A96B-150DEDA62F61}" type="datetimeFigureOut">
              <a:rPr lang="en-US" smtClean="0"/>
              <a:pPr/>
              <a:t>4/19/2014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E664F-7C48-493F-BB13-1E7128D07D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B0E25F2-C443-4CE8-B9E6-D3088C4FE6CC}" type="datetimeFigureOut">
              <a:rPr lang="zh-TW" altLang="en-US" smtClean="0">
                <a:solidFill>
                  <a:prstClr val="white"/>
                </a:solidFill>
              </a:rPr>
              <a:pPr/>
              <a:t>2014/4/19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521D113-2A6F-4F63-B502-CBD3C1FBC4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25F2-C443-4CE8-B9E6-D3088C4FE6CC}" type="datetimeFigureOut">
              <a:rPr lang="zh-TW" altLang="en-US" smtClean="0">
                <a:solidFill>
                  <a:prstClr val="white"/>
                </a:solidFill>
              </a:rPr>
              <a:pPr/>
              <a:t>2014/4/19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1D113-2A6F-4F63-B502-CBD3C1FBC477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25F2-C443-4CE8-B9E6-D3088C4FE6CC}" type="datetimeFigureOut">
              <a:rPr lang="zh-TW" altLang="en-US" smtClean="0">
                <a:solidFill>
                  <a:prstClr val="white"/>
                </a:solidFill>
              </a:rPr>
              <a:pPr/>
              <a:t>2014/4/19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1D113-2A6F-4F63-B502-CBD3C1FBC477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7DF9-1FE9-42A8-B035-90D8F537B394}" type="datetimeFigureOut">
              <a:rPr lang="en-US" smtClean="0"/>
              <a:pPr/>
              <a:t>4/19/2014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3C84691-1E0D-4B30-AF5D-F1CF7929C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7DF9-1FE9-42A8-B035-90D8F537B394}" type="datetimeFigureOut">
              <a:rPr lang="en-US" smtClean="0"/>
              <a:pPr/>
              <a:t>4/19/2014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3C84691-1E0D-4B30-AF5D-F1CF7929C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7DF9-1FE9-42A8-B035-90D8F537B394}" type="datetimeFigureOut">
              <a:rPr lang="en-US" smtClean="0"/>
              <a:pPr/>
              <a:t>4/19/2014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4691-1E0D-4B30-AF5D-F1CF7929C6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7DF9-1FE9-42A8-B035-90D8F537B394}" type="datetimeFigureOut">
              <a:rPr lang="en-US" smtClean="0"/>
              <a:pPr/>
              <a:t>4/19/2014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4691-1E0D-4B30-AF5D-F1CF7929C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7DF9-1FE9-42A8-B035-90D8F537B394}" type="datetimeFigureOut">
              <a:rPr lang="en-US" smtClean="0"/>
              <a:pPr/>
              <a:t>4/19/2014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3C84691-1E0D-4B30-AF5D-F1CF7929C6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7DF9-1FE9-42A8-B035-90D8F537B394}" type="datetimeFigureOut">
              <a:rPr lang="en-US" smtClean="0"/>
              <a:pPr/>
              <a:t>4/19/2014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4691-1E0D-4B30-AF5D-F1CF7929C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7DF9-1FE9-42A8-B035-90D8F537B394}" type="datetimeFigureOut">
              <a:rPr lang="en-US" smtClean="0"/>
              <a:pPr/>
              <a:t>4/19/2014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4691-1E0D-4B30-AF5D-F1CF7929C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7DF9-1FE9-42A8-B035-90D8F537B394}" type="datetimeFigureOut">
              <a:rPr lang="en-US" smtClean="0"/>
              <a:pPr/>
              <a:t>4/19/2014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4691-1E0D-4B30-AF5D-F1CF7929C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B0E25F2-C443-4CE8-B9E6-D3088C4FE6CC}" type="datetimeFigureOut">
              <a:rPr lang="zh-TW" altLang="en-US" smtClean="0">
                <a:solidFill>
                  <a:prstClr val="white"/>
                </a:solidFill>
              </a:rPr>
              <a:pPr/>
              <a:t>2014/4/19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1D113-2A6F-4F63-B502-CBD3C1FBC477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7DF9-1FE9-42A8-B035-90D8F537B394}" type="datetimeFigureOut">
              <a:rPr lang="en-US" smtClean="0"/>
              <a:pPr/>
              <a:t>4/19/2014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4691-1E0D-4B30-AF5D-F1CF7929C6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7DF9-1FE9-42A8-B035-90D8F537B394}" type="datetimeFigureOut">
              <a:rPr lang="en-US" smtClean="0"/>
              <a:pPr/>
              <a:t>4/19/2014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4691-1E0D-4B30-AF5D-F1CF7929C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E7DF9-1FE9-42A8-B035-90D8F537B394}" type="datetimeFigureOut">
              <a:rPr lang="en-US" smtClean="0"/>
              <a:pPr/>
              <a:t>4/19/2014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4691-1E0D-4B30-AF5D-F1CF7929C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等腰三角形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B0E25F2-C443-4CE8-B9E6-D3088C4FE6CC}" type="datetimeFigureOut">
              <a:rPr lang="zh-TW" altLang="en-US" smtClean="0">
                <a:solidFill>
                  <a:prstClr val="white"/>
                </a:solidFill>
              </a:rPr>
              <a:pPr/>
              <a:t>2014/4/19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521D113-2A6F-4F63-B502-CBD3C1FBC477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cxnSp>
        <p:nvCxnSpPr>
          <p:cNvPr id="11" name="直線接點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B0E25F2-C443-4CE8-B9E6-D3088C4FE6CC}" type="datetimeFigureOut">
              <a:rPr lang="zh-TW" altLang="en-US" smtClean="0">
                <a:solidFill>
                  <a:prstClr val="white"/>
                </a:solidFill>
              </a:rPr>
              <a:pPr/>
              <a:t>2014/4/19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521D113-2A6F-4F63-B502-CBD3C1FBC477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B0E25F2-C443-4CE8-B9E6-D3088C4FE6CC}" type="datetimeFigureOut">
              <a:rPr lang="zh-TW" altLang="en-US" smtClean="0">
                <a:solidFill>
                  <a:prstClr val="white"/>
                </a:solidFill>
              </a:rPr>
              <a:pPr/>
              <a:t>2014/4/19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521D113-2A6F-4F63-B502-CBD3C1FBC477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25F2-C443-4CE8-B9E6-D3088C4FE6CC}" type="datetimeFigureOut">
              <a:rPr lang="zh-TW" altLang="en-US" smtClean="0">
                <a:solidFill>
                  <a:prstClr val="white"/>
                </a:solidFill>
              </a:rPr>
              <a:pPr/>
              <a:t>2014/4/19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1D113-2A6F-4F63-B502-CBD3C1FBC477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B0E25F2-C443-4CE8-B9E6-D3088C4FE6CC}" type="datetimeFigureOut">
              <a:rPr lang="zh-TW" altLang="en-US" smtClean="0">
                <a:solidFill>
                  <a:prstClr val="white"/>
                </a:solidFill>
              </a:rPr>
              <a:pPr/>
              <a:t>2014/4/19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521D113-2A6F-4F63-B502-CBD3C1FBC477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B0E25F2-C443-4CE8-B9E6-D3088C4FE6CC}" type="datetimeFigureOut">
              <a:rPr lang="zh-TW" altLang="en-US" smtClean="0">
                <a:solidFill>
                  <a:prstClr val="white"/>
                </a:solidFill>
              </a:rPr>
              <a:pPr/>
              <a:t>2014/4/19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521D113-2A6F-4F63-B502-CBD3C1FBC477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B0E25F2-C443-4CE8-B9E6-D3088C4FE6CC}" type="datetimeFigureOut">
              <a:rPr lang="zh-TW" altLang="en-US" smtClean="0">
                <a:solidFill>
                  <a:prstClr val="white"/>
                </a:solidFill>
              </a:rPr>
              <a:pPr/>
              <a:t>2014/4/19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521D113-2A6F-4F63-B502-CBD3C1FBC477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直線接點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B0E25F2-C443-4CE8-B9E6-D3088C4FE6CC}" type="datetimeFigureOut">
              <a:rPr lang="zh-TW" altLang="en-US" smtClean="0">
                <a:solidFill>
                  <a:prstClr val="white"/>
                </a:solidFill>
              </a:rPr>
              <a:pPr/>
              <a:t>2014/4/19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521D113-2A6F-4F63-B502-CBD3C1FBC477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1DE7DF9-1FE9-42A8-B035-90D8F537B394}" type="datetimeFigureOut">
              <a:rPr lang="en-US" smtClean="0"/>
              <a:pPr/>
              <a:t>4/19/2014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3C84691-1E0D-4B30-AF5D-F1CF7929C6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304800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   林前五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7-8</a:t>
            </a:r>
            <a:endParaRPr kumimoji="0" lang="zh-TW" alt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3200" b="1" dirty="0">
                <a:latin typeface="Calibri" pitchFamily="34" charset="0"/>
                <a:ea typeface="PMingLiU" pitchFamily="18" charset="-120"/>
                <a:cs typeface="Times New Roman" pitchFamily="18" charset="0"/>
              </a:rPr>
              <a:t> </a:t>
            </a:r>
            <a:r>
              <a:rPr lang="en-US" altLang="zh-TW" sz="3200" b="1" dirty="0" smtClean="0">
                <a:latin typeface="Calibri" pitchFamily="34" charset="0"/>
                <a:ea typeface="PMingLiU" pitchFamily="18" charset="-120"/>
                <a:cs typeface="Times New Roman" pitchFamily="18" charset="0"/>
              </a:rPr>
              <a:t>  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你們既是無酵的麵，應當把舊酵除淨，好使你們  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3200" b="1" dirty="0">
                <a:latin typeface="Calibri" pitchFamily="34" charset="0"/>
                <a:ea typeface="PMingLiU" pitchFamily="18" charset="-120"/>
                <a:cs typeface="Times New Roman" pitchFamily="18" charset="0"/>
              </a:rPr>
              <a:t> </a:t>
            </a:r>
            <a:r>
              <a:rPr lang="en-US" altLang="zh-TW" sz="3200" b="1" dirty="0" smtClean="0">
                <a:latin typeface="Calibri" pitchFamily="34" charset="0"/>
                <a:ea typeface="PMingLiU" pitchFamily="18" charset="-120"/>
                <a:cs typeface="Times New Roman" pitchFamily="18" charset="0"/>
              </a:rPr>
              <a:t>  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成為新團；因為我們逾越節的羔羊基督已經被殺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3200" b="1" dirty="0">
                <a:latin typeface="Calibri" pitchFamily="34" charset="0"/>
                <a:ea typeface="PMingLiU" pitchFamily="18" charset="-120"/>
                <a:cs typeface="Times New Roman" pitchFamily="18" charset="0"/>
              </a:rPr>
              <a:t> </a:t>
            </a:r>
            <a:r>
              <a:rPr lang="en-US" altLang="zh-TW" sz="3200" b="1" dirty="0" smtClean="0">
                <a:latin typeface="Calibri" pitchFamily="34" charset="0"/>
                <a:ea typeface="PMingLiU" pitchFamily="18" charset="-120"/>
                <a:cs typeface="Times New Roman" pitchFamily="18" charset="0"/>
              </a:rPr>
              <a:t>  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獻祭了。</a:t>
            </a:r>
            <a:endParaRPr kumimoji="0" lang="zh-TW" alt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3200" b="1" dirty="0">
                <a:latin typeface="Calibri" pitchFamily="34" charset="0"/>
                <a:ea typeface="PMingLiU" pitchFamily="18" charset="-120"/>
                <a:cs typeface="Times New Roman" pitchFamily="18" charset="0"/>
              </a:rPr>
              <a:t> </a:t>
            </a:r>
            <a:r>
              <a:rPr lang="en-US" altLang="zh-TW" sz="3200" b="1" dirty="0" smtClean="0">
                <a:latin typeface="Calibri" pitchFamily="34" charset="0"/>
                <a:ea typeface="PMingLiU" pitchFamily="18" charset="-120"/>
                <a:cs typeface="Times New Roman" pitchFamily="18" charset="0"/>
              </a:rPr>
              <a:t>  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所以我們守這節不可用舊酵，也不可用惡毒，邪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3200" b="1" dirty="0">
                <a:solidFill>
                  <a:srgbClr val="00000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 </a:t>
            </a:r>
            <a:r>
              <a:rPr lang="en-US" altLang="zh-TW" sz="3200" b="1" dirty="0" smtClean="0">
                <a:solidFill>
                  <a:srgbClr val="00000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  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惡的酵，祇用誠實真正的無酵餅</a:t>
            </a:r>
            <a:endParaRPr kumimoji="0" lang="zh-TW" alt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22860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PMingLiU" pitchFamily="18" charset="-120"/>
                <a:cs typeface="Aharoni" pitchFamily="2" charset="-79"/>
              </a:rPr>
              <a:t>知古辨今信仰辨識系列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PMingLiU" pitchFamily="18" charset="-120"/>
              <a:cs typeface="Aharoni" pitchFamily="2" charset="-79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zh-TW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從猶太傳統反思基督信仰；認識末世警告與敵基督洪流</a:t>
            </a:r>
            <a:endParaRPr kumimoji="0" lang="zh-TW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zh-TW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期望以一年時間，透過信息、培訓及活動，讓信徒能知己知彼，具備分辨信仰的能力，在真道上站穩。</a:t>
            </a:r>
            <a:endParaRPr kumimoji="0" lang="zh-TW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zh-TW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zh-TW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haroni" pitchFamily="2" charset="-79"/>
            </a:endParaRPr>
          </a:p>
        </p:txBody>
      </p:sp>
      <p:graphicFrame>
        <p:nvGraphicFramePr>
          <p:cNvPr id="18" name="Diagram 17"/>
          <p:cNvGraphicFramePr/>
          <p:nvPr/>
        </p:nvGraphicFramePr>
        <p:xfrm>
          <a:off x="152400" y="2133600"/>
          <a:ext cx="89916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Left Arrow 18"/>
          <p:cNvSpPr/>
          <p:nvPr/>
        </p:nvSpPr>
        <p:spPr>
          <a:xfrm rot="630380">
            <a:off x="4938371" y="2742725"/>
            <a:ext cx="3429000" cy="990600"/>
          </a:xfrm>
          <a:prstGeom prst="leftArrow">
            <a:avLst>
              <a:gd name="adj1" fmla="val 50000"/>
              <a:gd name="adj2" fmla="val 548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 </a:t>
            </a:r>
            <a:r>
              <a:rPr lang="zh-TW" alt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越詛咒得平安</a:t>
            </a:r>
            <a:endParaRPr lang="en-U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152400" y="228600"/>
            <a:ext cx="89916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PMingLiU" pitchFamily="18" charset="-120"/>
                <a:cs typeface="Times New Roman" pitchFamily="18" charset="0"/>
              </a:rPr>
              <a:t>林前五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PMingLiU" pitchFamily="18" charset="-120"/>
                <a:cs typeface="Times New Roman" pitchFamily="18" charset="0"/>
              </a:rPr>
              <a:t>7-8   </a:t>
            </a: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PMingLiU" pitchFamily="18" charset="-120"/>
                <a:cs typeface="Times New Roman" pitchFamily="18" charset="0"/>
              </a:rPr>
              <a:t>羔羊基督，為人被殺作贖罪祭，讓人被贖得新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你們既是無酵的麵，應當把舊酵除淨，好使你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成為新團；因為我們逾越節的羔羊基督已經被殺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獻祭了。所以我們守這節不可用舊酵，也不可用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惡毒，邪惡的酵，祇用誠實真正的無酵餅</a:t>
            </a: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endParaRPr kumimoji="0" lang="en-US" altLang="zh-TW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zh-TW" sz="3200" b="1" dirty="0"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zh-TW" alt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向右箭號 6"/>
          <p:cNvSpPr/>
          <p:nvPr/>
        </p:nvSpPr>
        <p:spPr>
          <a:xfrm rot="20260612">
            <a:off x="2180751" y="4510570"/>
            <a:ext cx="5476837" cy="927669"/>
          </a:xfrm>
          <a:prstGeom prst="rightArrow">
            <a:avLst>
              <a:gd name="adj1" fmla="val 70735"/>
              <a:gd name="adj2" fmla="val 39633"/>
            </a:avLst>
          </a:prstGeom>
          <a:gradFill rotWithShape="1">
            <a:gsLst>
              <a:gs pos="0">
                <a:srgbClr val="FF388C">
                  <a:tint val="10000"/>
                  <a:satMod val="300000"/>
                </a:srgbClr>
              </a:gs>
              <a:gs pos="34000">
                <a:srgbClr val="FF388C">
                  <a:tint val="13500"/>
                  <a:satMod val="250000"/>
                </a:srgbClr>
              </a:gs>
              <a:gs pos="100000">
                <a:srgbClr val="FF388C">
                  <a:tint val="60000"/>
                  <a:satMod val="200000"/>
                </a:srgbClr>
              </a:gs>
            </a:gsLst>
            <a:path path="circle">
              <a:fillToRect l="50000" t="155000" r="50000" b="-55000"/>
            </a:path>
          </a:gradFill>
          <a:ln w="9525" cap="flat" cmpd="sng" algn="ctr">
            <a:solidFill>
              <a:srgbClr val="FF388C">
                <a:satMod val="120000"/>
              </a:srgbClr>
            </a:solidFill>
            <a:prstDash val="solid"/>
          </a:ln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FAITH </a:t>
            </a:r>
            <a:r>
              <a:rPr kumimoji="0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微軟正黑體"/>
                <a:cs typeface="+mn-cs"/>
              </a:rPr>
              <a:t>越詛咒得平安</a:t>
            </a:r>
            <a:endParaRPr kumimoji="0" lang="zh-TW" altLang="en-US" sz="3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itchFamily="34" charset="-120"/>
              <a:ea typeface="微軟正黑體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-1" y="228600"/>
            <a:ext cx="9144001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2"/>
              <a:tabLst/>
            </a:pP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約十九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31-36  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骨頭不折斷，讓人看見預言成真，讓人確信神話語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應許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36</a:t>
            </a:r>
            <a:r>
              <a:rPr lang="zh-TW" altLang="en-US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這些事成了、為要應驗經上的話說</a:t>
            </a:r>
            <a:endParaRPr lang="en-US" altLang="zh-TW" sz="3200" b="1" dirty="0" smtClean="0">
              <a:solidFill>
                <a:srgbClr val="002060"/>
              </a:solidFill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『</a:t>
            </a:r>
            <a:r>
              <a:rPr lang="zh-TW" altLang="en-US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他的骨頭、一根也不可折斷。</a:t>
            </a:r>
            <a:r>
              <a:rPr lang="en-US" altLang="zh-TW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』</a:t>
            </a:r>
            <a:endParaRPr lang="en-US" altLang="en-US" sz="3200" b="1" dirty="0" smtClean="0">
              <a:solidFill>
                <a:srgbClr val="002060"/>
              </a:solidFill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zh-TW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zh-TW" alt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向右箭號 6"/>
          <p:cNvSpPr/>
          <p:nvPr/>
        </p:nvSpPr>
        <p:spPr>
          <a:xfrm rot="20260612">
            <a:off x="2180752" y="3824771"/>
            <a:ext cx="5476837" cy="927669"/>
          </a:xfrm>
          <a:prstGeom prst="rightArrow">
            <a:avLst>
              <a:gd name="adj1" fmla="val 70735"/>
              <a:gd name="adj2" fmla="val 39633"/>
            </a:avLst>
          </a:prstGeom>
          <a:gradFill rotWithShape="1">
            <a:gsLst>
              <a:gs pos="0">
                <a:srgbClr val="FF388C">
                  <a:tint val="10000"/>
                  <a:satMod val="300000"/>
                </a:srgbClr>
              </a:gs>
              <a:gs pos="34000">
                <a:srgbClr val="FF388C">
                  <a:tint val="13500"/>
                  <a:satMod val="250000"/>
                </a:srgbClr>
              </a:gs>
              <a:gs pos="100000">
                <a:srgbClr val="FF388C">
                  <a:tint val="60000"/>
                  <a:satMod val="200000"/>
                </a:srgbClr>
              </a:gs>
            </a:gsLst>
            <a:path path="circle">
              <a:fillToRect l="50000" t="155000" r="50000" b="-55000"/>
            </a:path>
          </a:gradFill>
          <a:ln w="9525" cap="flat" cmpd="sng" algn="ctr">
            <a:solidFill>
              <a:srgbClr val="FF388C">
                <a:satMod val="120000"/>
              </a:srgbClr>
            </a:solidFill>
            <a:prstDash val="solid"/>
          </a:ln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FAITH </a:t>
            </a:r>
            <a:r>
              <a:rPr kumimoji="0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微軟正黑體"/>
                <a:cs typeface="+mn-cs"/>
              </a:rPr>
              <a:t>越詛咒得平安</a:t>
            </a:r>
            <a:endParaRPr kumimoji="0" lang="zh-TW" altLang="en-US" sz="3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itchFamily="34" charset="-120"/>
              <a:ea typeface="微軟正黑體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2400" y="304800"/>
            <a:ext cx="89916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524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3"/>
            </a:pPr>
            <a:r>
              <a:rPr lang="zh-TW" alt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PMingLiU" pitchFamily="18" charset="-120"/>
                <a:cs typeface="Times New Roman" pitchFamily="18" charset="0"/>
              </a:rPr>
              <a:t>約二十</a:t>
            </a:r>
            <a:r>
              <a:rPr lang="en-US" alt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PMingLiU" pitchFamily="18" charset="-120"/>
                <a:cs typeface="Times New Roman" pitchFamily="18" charset="0"/>
              </a:rPr>
              <a:t>24-28</a:t>
            </a:r>
          </a:p>
          <a:p>
            <a:pPr indent="152400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PMingLiU" pitchFamily="18" charset="-120"/>
                <a:cs typeface="Times New Roman" pitchFamily="18" charset="0"/>
              </a:rPr>
              <a:t>主身傷痕，讓人認出復活可信的神，叫人以耶穌為主得福</a:t>
            </a:r>
            <a:endParaRPr lang="en-US" altLang="zh-TW" sz="32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ea typeface="PMingLiU" pitchFamily="18" charset="-120"/>
              <a:cs typeface="Times New Roman" pitchFamily="18" charset="0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26</a:t>
            </a:r>
            <a:r>
              <a:rPr lang="zh-TW" altLang="en-US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「願你們平安。」</a:t>
            </a:r>
            <a:endParaRPr lang="en-US" altLang="zh-TW" sz="3200" b="1" dirty="0" smtClean="0">
              <a:solidFill>
                <a:srgbClr val="002060"/>
              </a:solidFill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27</a:t>
            </a:r>
            <a:r>
              <a:rPr lang="zh-TW" altLang="en-US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就對多馬說</a:t>
            </a:r>
            <a:r>
              <a:rPr lang="en-US" altLang="zh-TW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…</a:t>
            </a:r>
            <a:r>
              <a:rPr lang="zh-TW" altLang="en-US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摸我的手</a:t>
            </a:r>
            <a:r>
              <a:rPr lang="en-US" altLang="zh-TW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…</a:t>
            </a:r>
            <a:r>
              <a:rPr lang="zh-TW" altLang="en-US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探入我的肋旁．不</a:t>
            </a:r>
            <a:endParaRPr lang="en-US" altLang="zh-TW" sz="3200" b="1" dirty="0" smtClean="0">
              <a:solidFill>
                <a:srgbClr val="002060"/>
              </a:solidFill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    </a:t>
            </a:r>
            <a:r>
              <a:rPr lang="zh-TW" altLang="en-US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要疑惑、總要信。</a:t>
            </a: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28</a:t>
            </a:r>
            <a:r>
              <a:rPr lang="zh-TW" altLang="en-US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多馬說、我的主、我的　神。</a:t>
            </a:r>
            <a:endParaRPr lang="en-US" altLang="zh-TW" sz="3200" b="1" dirty="0" smtClean="0">
              <a:solidFill>
                <a:srgbClr val="002060"/>
              </a:solidFill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29</a:t>
            </a:r>
            <a:r>
              <a:rPr lang="zh-TW" altLang="en-US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耶穌對他說：「你因看見了我才信。那沒有</a:t>
            </a:r>
            <a:endParaRPr lang="en-US" altLang="zh-TW" sz="3200" b="1" dirty="0" smtClean="0">
              <a:solidFill>
                <a:srgbClr val="002060"/>
              </a:solidFill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    看見就信的有福了。」</a:t>
            </a:r>
            <a:endParaRPr lang="en-US" altLang="zh-TW" sz="3200" b="1" dirty="0" smtClean="0">
              <a:solidFill>
                <a:srgbClr val="002060"/>
              </a:solidFill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indent="152400" fontAlgn="base">
              <a:spcBef>
                <a:spcPct val="0"/>
              </a:spcBef>
              <a:spcAft>
                <a:spcPct val="0"/>
              </a:spcAft>
            </a:pPr>
            <a:endParaRPr lang="en-US" altLang="en-US" sz="3200" dirty="0" smtClean="0">
              <a:latin typeface="Arial Black" pitchFamily="34" charset="0"/>
              <a:ea typeface="PMingLiU" pitchFamily="18" charset="-120"/>
              <a:cs typeface="Times New Roman" pitchFamily="18" charset="0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向右箭號 6"/>
          <p:cNvSpPr/>
          <p:nvPr/>
        </p:nvSpPr>
        <p:spPr>
          <a:xfrm rot="20609183">
            <a:off x="2685888" y="5171087"/>
            <a:ext cx="5476837" cy="927669"/>
          </a:xfrm>
          <a:prstGeom prst="rightArrow">
            <a:avLst>
              <a:gd name="adj1" fmla="val 70735"/>
              <a:gd name="adj2" fmla="val 39633"/>
            </a:avLst>
          </a:prstGeom>
          <a:gradFill rotWithShape="1">
            <a:gsLst>
              <a:gs pos="0">
                <a:srgbClr val="FF388C">
                  <a:tint val="10000"/>
                  <a:satMod val="300000"/>
                </a:srgbClr>
              </a:gs>
              <a:gs pos="34000">
                <a:srgbClr val="FF388C">
                  <a:tint val="13500"/>
                  <a:satMod val="250000"/>
                </a:srgbClr>
              </a:gs>
              <a:gs pos="100000">
                <a:srgbClr val="FF388C">
                  <a:tint val="60000"/>
                  <a:satMod val="200000"/>
                </a:srgbClr>
              </a:gs>
            </a:gsLst>
            <a:path path="circle">
              <a:fillToRect l="50000" t="155000" r="50000" b="-55000"/>
            </a:path>
          </a:gradFill>
          <a:ln w="9525" cap="flat" cmpd="sng" algn="ctr">
            <a:solidFill>
              <a:srgbClr val="FF388C">
                <a:satMod val="120000"/>
              </a:srgbClr>
            </a:solidFill>
            <a:prstDash val="solid"/>
          </a:ln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FAITH </a:t>
            </a:r>
            <a:r>
              <a:rPr kumimoji="0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微軟正黑體"/>
                <a:cs typeface="+mn-cs"/>
              </a:rPr>
              <a:t>越詛咒得平安</a:t>
            </a:r>
            <a:endParaRPr kumimoji="0" lang="zh-TW" altLang="en-US" sz="3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itchFamily="34" charset="-120"/>
              <a:ea typeface="微軟正黑體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152400" y="381000"/>
            <a:ext cx="8991600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indent="-2286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4"/>
            </a:pP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來十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11-14    </a:t>
            </a: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基督獻祭，為人一次除罪得贖，叫人與得勝的基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督</a:t>
            </a:r>
            <a:r>
              <a:rPr lang="zh-TW" altLang="en-US" sz="3200" b="1" dirty="0" smtClean="0">
                <a:solidFill>
                  <a:srgbClr val="7030A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有份</a:t>
            </a:r>
            <a:endParaRPr lang="en-US" altLang="zh-TW" sz="3200" b="1" dirty="0" smtClean="0">
              <a:solidFill>
                <a:srgbClr val="7030A0"/>
              </a:solidFill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凡祭司天天站着事奉　神、屢次獻上一樣的祭</a:t>
            </a:r>
            <a:endParaRPr lang="en-US" altLang="zh-TW" sz="3200" b="1" dirty="0" smtClean="0">
              <a:solidFill>
                <a:srgbClr val="002060"/>
              </a:solidFill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物．這祭物永不能除罪。</a:t>
            </a:r>
            <a:endParaRPr lang="en-US" altLang="en-US" sz="3200" b="1" dirty="0" smtClean="0">
              <a:solidFill>
                <a:srgbClr val="002060"/>
              </a:solidFill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但基督獻了一次永遠的贖罪祭、就在　神的右邊</a:t>
            </a:r>
            <a:endParaRPr lang="en-US" altLang="zh-TW" sz="3200" b="1" dirty="0" smtClean="0">
              <a:solidFill>
                <a:srgbClr val="002060"/>
              </a:solidFill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坐下了</a:t>
            </a:r>
            <a:r>
              <a:rPr lang="en-US" altLang="zh-TW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……</a:t>
            </a:r>
            <a:r>
              <a:rPr lang="zh-TW" altLang="en-US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便叫那得以成聖的人永遠完全。</a:t>
            </a:r>
            <a:endParaRPr lang="en-US" altLang="zh-TW" sz="3200" b="1" dirty="0" smtClean="0">
              <a:solidFill>
                <a:srgbClr val="002060"/>
              </a:solidFill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向右箭號 6"/>
          <p:cNvSpPr/>
          <p:nvPr/>
        </p:nvSpPr>
        <p:spPr>
          <a:xfrm rot="20406493">
            <a:off x="2128035" y="4637859"/>
            <a:ext cx="5476837" cy="927669"/>
          </a:xfrm>
          <a:prstGeom prst="rightArrow">
            <a:avLst>
              <a:gd name="adj1" fmla="val 70735"/>
              <a:gd name="adj2" fmla="val 39633"/>
            </a:avLst>
          </a:prstGeom>
          <a:gradFill rotWithShape="1">
            <a:gsLst>
              <a:gs pos="0">
                <a:srgbClr val="FF388C">
                  <a:tint val="10000"/>
                  <a:satMod val="300000"/>
                </a:srgbClr>
              </a:gs>
              <a:gs pos="34000">
                <a:srgbClr val="FF388C">
                  <a:tint val="13500"/>
                  <a:satMod val="250000"/>
                </a:srgbClr>
              </a:gs>
              <a:gs pos="100000">
                <a:srgbClr val="FF388C">
                  <a:tint val="60000"/>
                  <a:satMod val="200000"/>
                </a:srgbClr>
              </a:gs>
            </a:gsLst>
            <a:path path="circle">
              <a:fillToRect l="50000" t="155000" r="50000" b="-55000"/>
            </a:path>
          </a:gradFill>
          <a:ln w="9525" cap="flat" cmpd="sng" algn="ctr">
            <a:solidFill>
              <a:srgbClr val="FF388C">
                <a:satMod val="120000"/>
              </a:srgbClr>
            </a:solidFill>
            <a:prstDash val="solid"/>
          </a:ln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FAITH </a:t>
            </a:r>
            <a:r>
              <a:rPr kumimoji="0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微軟正黑體"/>
                <a:cs typeface="+mn-cs"/>
              </a:rPr>
              <a:t>越詛咒得平安</a:t>
            </a:r>
            <a:endParaRPr kumimoji="0" lang="zh-TW" altLang="en-US" sz="3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itchFamily="34" charset="-120"/>
              <a:ea typeface="微軟正黑體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152400" y="381000"/>
            <a:ext cx="8991600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5"/>
            </a:pPr>
            <a:r>
              <a:rPr lang="zh-TW" altLang="en-US" sz="3200" b="1" dirty="0" smtClean="0">
                <a:solidFill>
                  <a:srgbClr val="7030A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來十</a:t>
            </a:r>
            <a:r>
              <a:rPr lang="en-US" altLang="zh-TW" sz="3200" b="1" dirty="0" smtClean="0">
                <a:solidFill>
                  <a:srgbClr val="7030A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19-25</a:t>
            </a: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3200" b="1" dirty="0" smtClean="0">
                <a:solidFill>
                  <a:srgbClr val="7030A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耶穌的死，領人進神家見神面，叫人堅定等候</a:t>
            </a:r>
            <a:endParaRPr lang="en-US" altLang="zh-TW" sz="3200" b="1" dirty="0" smtClean="0">
              <a:solidFill>
                <a:srgbClr val="7030A0"/>
              </a:solidFill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r>
              <a:rPr lang="zh-TW" altLang="en-US" sz="3200" b="1" dirty="0" smtClean="0">
                <a:solidFill>
                  <a:srgbClr val="7030A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再來之日</a:t>
            </a:r>
            <a:endParaRPr lang="en-US" altLang="zh-TW" sz="3200" b="1" dirty="0" smtClean="0">
              <a:solidFill>
                <a:srgbClr val="7030A0"/>
              </a:solidFill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19</a:t>
            </a:r>
            <a:r>
              <a:rPr lang="zh-TW" altLang="en-US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弟兄們、我們既因耶穌的血、得以坦然進入至</a:t>
            </a:r>
            <a:endParaRPr lang="en-US" altLang="zh-TW" sz="3200" b="1" dirty="0" smtClean="0">
              <a:solidFill>
                <a:srgbClr val="002060"/>
              </a:solidFill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聖所、是藉着他給我們開了一條又新又活的路從</a:t>
            </a:r>
            <a:endParaRPr lang="en-US" altLang="zh-TW" sz="3200" b="1" dirty="0" smtClean="0">
              <a:solidFill>
                <a:srgbClr val="002060"/>
              </a:solidFill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幔子經過</a:t>
            </a:r>
            <a:r>
              <a:rPr lang="en-US" altLang="zh-TW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……22</a:t>
            </a:r>
            <a:r>
              <a:rPr lang="zh-TW" altLang="en-US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就當存着誠心、和充足的信心、來</a:t>
            </a:r>
            <a:endParaRPr lang="en-US" altLang="zh-TW" sz="3200" b="1" dirty="0" smtClean="0">
              <a:solidFill>
                <a:srgbClr val="002060"/>
              </a:solidFill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到　神面前．</a:t>
            </a:r>
            <a:r>
              <a:rPr lang="en-US" altLang="zh-TW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23</a:t>
            </a:r>
            <a:r>
              <a:rPr lang="zh-TW" altLang="en-US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也要堅守我們所承認的指望、不</a:t>
            </a:r>
            <a:endParaRPr lang="en-US" altLang="zh-TW" sz="3200" b="1" dirty="0" smtClean="0">
              <a:solidFill>
                <a:srgbClr val="002060"/>
              </a:solidFill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3200" b="1" dirty="0" smtClean="0">
                <a:solidFill>
                  <a:srgbClr val="002060"/>
                </a:solidFill>
                <a:latin typeface="Calibri" pitchFamily="34" charset="0"/>
                <a:ea typeface="PMingLiU" pitchFamily="18" charset="-120"/>
                <a:cs typeface="Times New Roman" pitchFamily="18" charset="0"/>
              </a:rPr>
              <a:t>至搖動．因為那應許我們的是信實的．</a:t>
            </a:r>
            <a:endParaRPr lang="en-US" altLang="en-US" sz="3200" b="1" dirty="0" smtClean="0">
              <a:solidFill>
                <a:srgbClr val="002060"/>
              </a:solidFill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endParaRPr lang="en-US" sz="3200" dirty="0" smtClean="0"/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endParaRPr lang="en-US" altLang="zh-TW" sz="3200" b="1" dirty="0" smtClean="0">
              <a:solidFill>
                <a:srgbClr val="7030A0"/>
              </a:solidFill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4"/>
            </a:pP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向右箭號 6"/>
          <p:cNvSpPr/>
          <p:nvPr/>
        </p:nvSpPr>
        <p:spPr>
          <a:xfrm rot="20800014">
            <a:off x="2852554" y="4810010"/>
            <a:ext cx="5476837" cy="927669"/>
          </a:xfrm>
          <a:prstGeom prst="rightArrow">
            <a:avLst>
              <a:gd name="adj1" fmla="val 70735"/>
              <a:gd name="adj2" fmla="val 39633"/>
            </a:avLst>
          </a:prstGeom>
          <a:gradFill rotWithShape="1">
            <a:gsLst>
              <a:gs pos="0">
                <a:srgbClr val="FF388C">
                  <a:tint val="10000"/>
                  <a:satMod val="300000"/>
                </a:srgbClr>
              </a:gs>
              <a:gs pos="34000">
                <a:srgbClr val="FF388C">
                  <a:tint val="13500"/>
                  <a:satMod val="250000"/>
                </a:srgbClr>
              </a:gs>
              <a:gs pos="100000">
                <a:srgbClr val="FF388C">
                  <a:tint val="60000"/>
                  <a:satMod val="200000"/>
                </a:srgbClr>
              </a:gs>
            </a:gsLst>
            <a:path path="circle">
              <a:fillToRect l="50000" t="155000" r="50000" b="-55000"/>
            </a:path>
          </a:gradFill>
          <a:ln w="9525" cap="flat" cmpd="sng" algn="ctr">
            <a:solidFill>
              <a:srgbClr val="FF388C">
                <a:satMod val="120000"/>
              </a:srgbClr>
            </a:solidFill>
            <a:prstDash val="solid"/>
          </a:ln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FAITH </a:t>
            </a:r>
            <a:r>
              <a:rPr kumimoji="0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微軟正黑體"/>
                <a:cs typeface="+mn-cs"/>
              </a:rPr>
              <a:t>越詛咒得平安</a:t>
            </a:r>
            <a:endParaRPr kumimoji="0" lang="zh-TW" altLang="en-US" sz="3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itchFamily="34" charset="-120"/>
              <a:ea typeface="微軟正黑體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5720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800" b="1" dirty="0" smtClean="0">
                <a:solidFill>
                  <a:srgbClr val="7030A0"/>
                </a:solidFill>
              </a:rPr>
              <a:t>願你們平安</a:t>
            </a:r>
            <a:endParaRPr lang="en-US" sz="4800" b="1" dirty="0">
              <a:solidFill>
                <a:srgbClr val="7030A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447800"/>
            <a:ext cx="8915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zh-TW" altLang="en-US" sz="3600" b="1" dirty="0" smtClean="0"/>
              <a:t>同信一神</a:t>
            </a:r>
            <a:endParaRPr lang="en-US" altLang="zh-TW" sz="3600" b="1" dirty="0" smtClean="0"/>
          </a:p>
          <a:p>
            <a:pPr>
              <a:buFont typeface="Wingdings" pitchFamily="2" charset="2"/>
              <a:buChar char="ü"/>
            </a:pPr>
            <a:r>
              <a:rPr lang="zh-TW" altLang="en-US" sz="3600" b="1" dirty="0" smtClean="0"/>
              <a:t>同蒙主恩</a:t>
            </a:r>
            <a:endParaRPr lang="en-US" altLang="zh-TW" sz="3600" b="1" dirty="0" smtClean="0"/>
          </a:p>
          <a:p>
            <a:pPr>
              <a:buFont typeface="Wingdings" pitchFamily="2" charset="2"/>
              <a:buChar char="ü"/>
            </a:pPr>
            <a:r>
              <a:rPr lang="zh-TW" altLang="en-US" sz="3600" b="1" dirty="0" smtClean="0"/>
              <a:t>一同靠基督離罪得著永活盼望的信心群體</a:t>
            </a:r>
            <a:endParaRPr lang="en-US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28600" y="381000"/>
            <a:ext cx="89154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約十九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31-34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 猶太人因這是預備日，又因那安息日是個大日，就求後拉多叫人打斷他們的腿，把他們拿去，免得屍首當安息日留在十字架上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…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只是來到耶穌那裏，見他已經死了，就不打斷祂的腿。惟有一個兵丁拿鎗扎他的肋旁，隨即有血和水流出來。</a:t>
            </a:r>
            <a:endParaRPr kumimoji="0" lang="zh-TW" altLang="en-US" sz="3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304800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   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約十九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35-36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MingLiU" pitchFamily="18" charset="-120"/>
              <a:ea typeface="PMingLiU" pitchFamily="18" charset="-12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  <a:cs typeface="Times New Roman" pitchFamily="18" charset="0"/>
              </a:rPr>
              <a:t>  看見這事的那人就作見證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  <a:cs typeface="Times New Roman" pitchFamily="18" charset="0"/>
              </a:rPr>
              <a:t>—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  <a:cs typeface="Times New Roman" pitchFamily="18" charset="0"/>
              </a:rPr>
              <a:t>祂的見證也是真的 ， 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MingLiU" pitchFamily="18" charset="-120"/>
              <a:ea typeface="PMingLiU" pitchFamily="18" charset="-12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3200" b="1" dirty="0">
                <a:latin typeface="PMingLiU" pitchFamily="18" charset="-120"/>
                <a:ea typeface="PMingLiU" pitchFamily="18" charset="-120"/>
                <a:cs typeface="Times New Roman" pitchFamily="18" charset="0"/>
              </a:rPr>
              <a:t> </a:t>
            </a:r>
            <a:r>
              <a:rPr lang="zh-TW" altLang="en-US" sz="3200" b="1" dirty="0" smtClean="0">
                <a:latin typeface="PMingLiU" pitchFamily="18" charset="-120"/>
                <a:ea typeface="PMingLiU" pitchFamily="18" charset="-120"/>
                <a:cs typeface="Times New Roman" pitchFamily="18" charset="0"/>
              </a:rPr>
              <a:t> 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  <a:cs typeface="Times New Roman" pitchFamily="18" charset="0"/>
              </a:rPr>
              <a:t>並且</a:t>
            </a:r>
            <a:r>
              <a:rPr lang="zh-TW" altLang="en-US" sz="3200" b="1" dirty="0">
                <a:latin typeface="PMingLiU" pitchFamily="18" charset="-120"/>
                <a:ea typeface="PMingLiU" pitchFamily="18" charset="-120"/>
                <a:cs typeface="Times New Roman" pitchFamily="18" charset="0"/>
              </a:rPr>
              <a:t>他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  <a:cs typeface="Times New Roman" pitchFamily="18" charset="0"/>
              </a:rPr>
              <a:t>知道自己所說的是真的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  <a:cs typeface="Times New Roman" pitchFamily="18" charset="0"/>
              </a:rPr>
              <a:t>—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  <a:cs typeface="Times New Roman" pitchFamily="18" charset="0"/>
              </a:rPr>
              <a:t>叫你們可以信。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MingLiU" pitchFamily="18" charset="-120"/>
              <a:ea typeface="PMingLiU" pitchFamily="18" charset="-12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3200" b="1" dirty="0">
                <a:latin typeface="PMingLiU" pitchFamily="18" charset="-120"/>
                <a:ea typeface="PMingLiU" pitchFamily="18" charset="-120"/>
                <a:cs typeface="Times New Roman" pitchFamily="18" charset="0"/>
              </a:rPr>
              <a:t> </a:t>
            </a:r>
            <a:r>
              <a:rPr lang="zh-TW" altLang="en-US" sz="3200" b="1" dirty="0" smtClean="0">
                <a:latin typeface="PMingLiU" pitchFamily="18" charset="-120"/>
                <a:ea typeface="PMingLiU" pitchFamily="18" charset="-120"/>
                <a:cs typeface="Times New Roman" pitchFamily="18" charset="0"/>
              </a:rPr>
              <a:t> 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  <a:cs typeface="Times New Roman" pitchFamily="18" charset="0"/>
              </a:rPr>
              <a:t>這些事成了。為要應驗經上的話說「他的骨頭一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MingLiU" pitchFamily="18" charset="-120"/>
              <a:ea typeface="PMingLiU" pitchFamily="18" charset="-12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3200" b="1" dirty="0">
                <a:latin typeface="PMingLiU" pitchFamily="18" charset="-120"/>
                <a:ea typeface="PMingLiU" pitchFamily="18" charset="-120"/>
                <a:cs typeface="Times New Roman" pitchFamily="18" charset="0"/>
              </a:rPr>
              <a:t> </a:t>
            </a:r>
            <a:r>
              <a:rPr lang="zh-TW" altLang="en-US" sz="3200" b="1" dirty="0" smtClean="0">
                <a:latin typeface="PMingLiU" pitchFamily="18" charset="-120"/>
                <a:ea typeface="PMingLiU" pitchFamily="18" charset="-120"/>
                <a:cs typeface="Times New Roman" pitchFamily="18" charset="0"/>
              </a:rPr>
              <a:t> 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MingLiU" pitchFamily="18" charset="-120"/>
                <a:ea typeface="PMingLiU" pitchFamily="18" charset="-120"/>
                <a:cs typeface="Times New Roman" pitchFamily="18" charset="0"/>
              </a:rPr>
              <a:t>根也不可折斷」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0" y="228600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524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約二十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24-25</a:t>
            </a:r>
            <a:endParaRPr kumimoji="0" lang="zh-TW" altLang="en-US" sz="3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24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那十二個門徒中、有稱為低土馬的多馬．耶穌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來的時候、他沒有和他們同在。那些門徒就對他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說、我們已經看見主了。多馬卻說、我非看見他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手上的釘痕、用指頭探入那釘痕、又用手探入他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的肋旁、我總不信。</a:t>
            </a:r>
            <a:endParaRPr kumimoji="0" lang="zh-TW" altLang="en-US" sz="3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0" y="228600"/>
            <a:ext cx="91440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52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約二十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26-29</a:t>
            </a:r>
            <a:endParaRPr kumimoji="0" lang="zh-TW" altLang="en-US" sz="3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過了八日、門徒又在屋裏、多馬也和他們同在、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門都關了．耶穌來站在當中說、願你們平安。就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對多馬說、伸過你的指頭來、摸我的手．伸出你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的手來、探入我的肋旁．不要疑惑、總要信。</a:t>
            </a:r>
            <a:endParaRPr kumimoji="0" lang="zh-TW" altLang="en-US" sz="3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28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多馬說、我的主、我的　神。</a:t>
            </a:r>
            <a:endParaRPr kumimoji="0" lang="zh-TW" altLang="en-US" sz="3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29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耶穌對他說：「你因看見了我才信。那沒有看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PMingLiU" pitchFamily="18" charset="-120"/>
              <a:cs typeface="Times New Roman" pitchFamily="18" charset="0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見就信的有福了。」</a:t>
            </a:r>
            <a:endParaRPr kumimoji="0" lang="zh-TW" altLang="en-US" sz="3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0" y="227112"/>
            <a:ext cx="91440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來十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11-14</a:t>
            </a:r>
            <a:endParaRPr kumimoji="0" lang="zh-TW" alt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凡祭司天天站着事奉　神、屢次獻上一樣的祭物．這祭物永不能除罪。但基督獻了一次永遠的贖罪祭、就在　神的右邊坐下了．</a:t>
            </a:r>
            <a:r>
              <a:rPr lang="zh-TW" altLang="en-US" sz="3200" b="1" dirty="0" smtClean="0"/>
              <a:t>從</a:t>
            </a:r>
            <a:r>
              <a:rPr lang="zh-TW" altLang="en-US" sz="3200" b="1" dirty="0"/>
              <a:t>此等候他仇敵成了他的腳凳</a:t>
            </a:r>
            <a:r>
              <a:rPr lang="zh-TW" altLang="en-US" sz="3200" b="1" dirty="0" smtClean="0"/>
              <a:t>。因為他一次獻祭、便叫那得以成聖的人永遠完全。</a:t>
            </a:r>
            <a:endParaRPr lang="en-US" sz="3200" b="1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8600" y="152400"/>
            <a:ext cx="87630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zh-TW" altLang="en-US" sz="3200" b="1" dirty="0"/>
              <a:t>來十</a:t>
            </a:r>
            <a:r>
              <a:rPr lang="en-US" sz="3200" b="1" dirty="0" smtClean="0"/>
              <a:t>19-23</a:t>
            </a:r>
            <a:endParaRPr lang="en-US" sz="3200" b="1" dirty="0"/>
          </a:p>
          <a:p>
            <a:r>
              <a:rPr lang="zh-TW" altLang="en-US" sz="3200" b="1" dirty="0" smtClean="0"/>
              <a:t>弟</a:t>
            </a:r>
            <a:r>
              <a:rPr lang="zh-TW" altLang="en-US" sz="3200" b="1" dirty="0"/>
              <a:t>兄們、我們既因耶穌的血、得以坦然進入至聖所</a:t>
            </a:r>
            <a:r>
              <a:rPr lang="zh-TW" altLang="en-US" sz="3200" b="1" dirty="0" smtClean="0"/>
              <a:t>、</a:t>
            </a:r>
            <a:r>
              <a:rPr lang="zh-TW" altLang="en-US" sz="3200" b="1" dirty="0"/>
              <a:t>是藉着他給我們開了一條又新又活的路從幔子經過、這幔子就是他的身</a:t>
            </a:r>
            <a:r>
              <a:rPr lang="zh-TW" altLang="en-US" sz="3200" b="1" dirty="0" smtClean="0"/>
              <a:t>體。又</a:t>
            </a:r>
            <a:r>
              <a:rPr lang="zh-TW" altLang="en-US" sz="3200" b="1" dirty="0"/>
              <a:t>有一位大祭司治理　神的</a:t>
            </a:r>
            <a:r>
              <a:rPr lang="zh-TW" altLang="en-US" sz="3200" b="1" dirty="0" smtClean="0"/>
              <a:t>家。並</a:t>
            </a:r>
            <a:r>
              <a:rPr lang="zh-TW" altLang="en-US" sz="3200" b="1" dirty="0"/>
              <a:t>我們心中天良的虧欠已經灑去、身體用清水洗淨了、就當存着誠心、和充足的信心、來到　</a:t>
            </a:r>
            <a:r>
              <a:rPr lang="zh-TW" altLang="en-US" sz="3200" b="1" dirty="0" smtClean="0"/>
              <a:t>神面前。</a:t>
            </a:r>
            <a:endParaRPr lang="en-US" sz="3200" b="1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8600" y="228600"/>
            <a:ext cx="8763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zh-TW" altLang="en-US" sz="3200" b="1" dirty="0"/>
              <a:t>來</a:t>
            </a:r>
            <a:r>
              <a:rPr lang="zh-TW" altLang="en-US" sz="3200" b="1" dirty="0" smtClean="0"/>
              <a:t>十</a:t>
            </a:r>
            <a:r>
              <a:rPr lang="en-US" sz="3200" b="1" dirty="0" smtClean="0"/>
              <a:t>23-25</a:t>
            </a:r>
            <a:endParaRPr lang="en-US" sz="3200" b="1" dirty="0"/>
          </a:p>
          <a:p>
            <a:r>
              <a:rPr lang="zh-TW" altLang="en-US" sz="3200" b="1" dirty="0" smtClean="0"/>
              <a:t>也</a:t>
            </a:r>
            <a:r>
              <a:rPr lang="zh-TW" altLang="en-US" sz="3200" b="1" dirty="0"/>
              <a:t>要堅守我們所承認的指望、不至搖</a:t>
            </a:r>
            <a:r>
              <a:rPr lang="zh-TW" altLang="en-US" sz="3200" b="1" dirty="0" smtClean="0"/>
              <a:t>動。因</a:t>
            </a:r>
            <a:r>
              <a:rPr lang="zh-TW" altLang="en-US" sz="3200" b="1" dirty="0"/>
              <a:t>為那應許我們的是信實</a:t>
            </a:r>
            <a:r>
              <a:rPr lang="zh-TW" altLang="en-US" sz="3200" b="1" dirty="0" smtClean="0"/>
              <a:t>的。又</a:t>
            </a:r>
            <a:r>
              <a:rPr lang="zh-TW" altLang="en-US" sz="3200" b="1" dirty="0"/>
              <a:t>要彼此相顧、激發愛心、勉勵行善</a:t>
            </a:r>
            <a:r>
              <a:rPr lang="zh-TW" altLang="en-US" sz="3200" b="1" dirty="0" smtClean="0"/>
              <a:t>。你</a:t>
            </a:r>
            <a:r>
              <a:rPr lang="zh-TW" altLang="en-US" sz="3200" b="1" dirty="0"/>
              <a:t>們不可停止聚會、好像那些停止慣了的人、倒要彼此勸勉．既知</a:t>
            </a:r>
            <a:r>
              <a:rPr lang="zh-TW" altLang="en-US" sz="3200" b="1" dirty="0" smtClean="0"/>
              <a:t>道那</a:t>
            </a:r>
            <a:r>
              <a:rPr lang="zh-TW" altLang="en-US" sz="3200" b="1" dirty="0"/>
              <a:t>日子臨近</a:t>
            </a:r>
            <a:r>
              <a:rPr lang="zh-TW" altLang="en-US" sz="3200" b="1" dirty="0" smtClean="0"/>
              <a:t>、就</a:t>
            </a:r>
            <a:r>
              <a:rPr lang="zh-TW" altLang="en-US" sz="3200" b="1" dirty="0"/>
              <a:t>更當如此。</a:t>
            </a:r>
            <a:endParaRPr lang="en-US" sz="3200" b="1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area2-2.png"/>
          <p:cNvPicPr>
            <a:picLocks noChangeAspect="1"/>
          </p:cNvPicPr>
          <p:nvPr/>
        </p:nvPicPr>
        <p:blipFill>
          <a:blip r:embed="rId2" cstate="print"/>
          <a:srcRect l="15778" r="7158"/>
          <a:stretch>
            <a:fillRect/>
          </a:stretch>
        </p:blipFill>
        <p:spPr>
          <a:xfrm>
            <a:off x="4427984" y="332656"/>
            <a:ext cx="4716016" cy="67859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文字方塊 2"/>
          <p:cNvSpPr txBox="1"/>
          <p:nvPr/>
        </p:nvSpPr>
        <p:spPr>
          <a:xfrm>
            <a:off x="179512" y="260648"/>
            <a:ext cx="4108841" cy="422423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endParaRPr lang="en-US" altLang="zh-TW" sz="3200" b="1" dirty="0">
              <a:solidFill>
                <a:prstClr val="black"/>
              </a:solidFill>
              <a:latin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endParaRPr lang="en-US" altLang="zh-TW" sz="3200" b="1" dirty="0">
              <a:solidFill>
                <a:prstClr val="black"/>
              </a:solidFill>
              <a:latin typeface="微軟正黑體" pitchFamily="34" charset="-120"/>
            </a:endParaRPr>
          </a:p>
          <a:p>
            <a:endParaRPr lang="en-US" altLang="zh-TW" sz="3200" b="1" dirty="0">
              <a:solidFill>
                <a:prstClr val="black"/>
              </a:solidFill>
              <a:latin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endParaRPr lang="en-US" altLang="zh-TW" sz="3200" b="1" dirty="0">
              <a:solidFill>
                <a:prstClr val="black"/>
              </a:solidFill>
              <a:latin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endParaRPr lang="en-US" altLang="zh-TW" sz="3200" b="1" dirty="0">
              <a:solidFill>
                <a:prstClr val="black"/>
              </a:solidFill>
              <a:latin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endParaRPr lang="en-US" altLang="zh-TW" sz="3200" b="1" dirty="0">
              <a:solidFill>
                <a:prstClr val="black"/>
              </a:solidFill>
              <a:latin typeface="微軟正黑體" pitchFamily="34" charset="-120"/>
            </a:endParaRPr>
          </a:p>
          <a:p>
            <a:endParaRPr lang="en-US" altLang="zh-TW" sz="3200" b="1" dirty="0">
              <a:solidFill>
                <a:prstClr val="black"/>
              </a:solidFill>
              <a:latin typeface="微軟正黑體" pitchFamily="34" charset="-120"/>
            </a:endParaRPr>
          </a:p>
          <a:p>
            <a:endParaRPr lang="en-US" altLang="zh-TW" sz="3200" b="1" dirty="0">
              <a:solidFill>
                <a:prstClr val="black"/>
              </a:solidFill>
              <a:latin typeface="微軟正黑體" pitchFamily="34" charset="-120"/>
            </a:endParaRPr>
          </a:p>
          <a:p>
            <a:endParaRPr lang="en-US" altLang="zh-TW" sz="3200" b="1" dirty="0">
              <a:solidFill>
                <a:prstClr val="black"/>
              </a:solidFill>
              <a:latin typeface="微軟正黑體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4283968" y="116632"/>
            <a:ext cx="51090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教會更新的七項生命表現：</a:t>
            </a:r>
          </a:p>
        </p:txBody>
      </p:sp>
      <p:sp>
        <p:nvSpPr>
          <p:cNvPr id="7" name="向右箭號 6"/>
          <p:cNvSpPr/>
          <p:nvPr/>
        </p:nvSpPr>
        <p:spPr>
          <a:xfrm rot="20711582">
            <a:off x="302781" y="1096611"/>
            <a:ext cx="3346893" cy="1015427"/>
          </a:xfrm>
          <a:prstGeom prst="rightArrow">
            <a:avLst>
              <a:gd name="adj1" fmla="val 70735"/>
              <a:gd name="adj2" fmla="val 3963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FAITH </a:t>
            </a:r>
            <a:r>
              <a:rPr lang="zh-TW" altLang="en-US" sz="2200" b="1" dirty="0"/>
              <a:t>越詛咒得平安</a:t>
            </a:r>
            <a:endParaRPr lang="zh-TW" altLang="en-US" sz="2200" b="1" dirty="0">
              <a:solidFill>
                <a:prstClr val="black"/>
              </a:solidFill>
              <a:latin typeface="微軟正黑體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5076056" y="6309320"/>
            <a:ext cx="3960441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1050" b="1" dirty="0">
                <a:solidFill>
                  <a:prstClr val="white"/>
                </a:solidFill>
              </a:rPr>
              <a:t>本投影片參連傑達：</a:t>
            </a:r>
            <a:r>
              <a:rPr lang="en-US" altLang="zh-TW" sz="1050" b="1" dirty="0">
                <a:solidFill>
                  <a:prstClr val="white"/>
                </a:solidFill>
              </a:rPr>
              <a:t>《</a:t>
            </a:r>
            <a:r>
              <a:rPr lang="zh-TW" altLang="en-US" sz="1050" b="1" dirty="0">
                <a:solidFill>
                  <a:prstClr val="white"/>
                </a:solidFill>
              </a:rPr>
              <a:t>引向復興的動力：一個聖經及神學的觀點</a:t>
            </a:r>
            <a:r>
              <a:rPr lang="en-US" altLang="zh-TW" sz="1050" b="1" dirty="0">
                <a:solidFill>
                  <a:prstClr val="white"/>
                </a:solidFill>
              </a:rPr>
              <a:t>》〈</a:t>
            </a:r>
            <a:r>
              <a:rPr lang="zh-TW" altLang="en-US" sz="1050" b="1" dirty="0">
                <a:solidFill>
                  <a:prstClr val="white"/>
                </a:solidFill>
              </a:rPr>
              <a:t>香港：亞洲歸主協會，</a:t>
            </a:r>
            <a:r>
              <a:rPr lang="en-US" altLang="zh-TW" sz="1050" b="1" dirty="0">
                <a:solidFill>
                  <a:prstClr val="white"/>
                </a:solidFill>
              </a:rPr>
              <a:t>1995〉</a:t>
            </a:r>
            <a:r>
              <a:rPr lang="zh-TW" altLang="en-US" sz="1050" b="1" dirty="0">
                <a:solidFill>
                  <a:prstClr val="white"/>
                </a:solidFill>
              </a:rPr>
              <a:t>頁</a:t>
            </a:r>
            <a:r>
              <a:rPr lang="en-US" altLang="zh-TW" sz="1050" b="1" dirty="0">
                <a:solidFill>
                  <a:prstClr val="white"/>
                </a:solidFill>
              </a:rPr>
              <a:t>74-75</a:t>
            </a:r>
            <a:r>
              <a:rPr lang="zh-TW" altLang="en-US" sz="1050" b="1" dirty="0">
                <a:solidFill>
                  <a:prstClr val="white"/>
                </a:solidFill>
              </a:rPr>
              <a:t>。</a:t>
            </a:r>
          </a:p>
        </p:txBody>
      </p:sp>
      <p:sp>
        <p:nvSpPr>
          <p:cNvPr id="8" name="向右箭號 6"/>
          <p:cNvSpPr/>
          <p:nvPr/>
        </p:nvSpPr>
        <p:spPr>
          <a:xfrm>
            <a:off x="381000" y="2743200"/>
            <a:ext cx="3733800" cy="978768"/>
          </a:xfrm>
          <a:prstGeom prst="rightArrow">
            <a:avLst>
              <a:gd name="adj1" fmla="val 70735"/>
              <a:gd name="adj2" fmla="val 3963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FAITH </a:t>
            </a:r>
            <a:r>
              <a:rPr lang="zh-TW" altLang="en-US" sz="2400" b="1" dirty="0"/>
              <a:t>越詛咒得平安</a:t>
            </a:r>
            <a:endParaRPr lang="zh-TW" altLang="en-US" sz="2400" b="1" dirty="0">
              <a:solidFill>
                <a:prstClr val="black"/>
              </a:solidFill>
              <a:latin typeface="微軟正黑體" pitchFamily="34" charset="-120"/>
            </a:endParaRPr>
          </a:p>
        </p:txBody>
      </p:sp>
      <p:sp>
        <p:nvSpPr>
          <p:cNvPr id="11" name="向右箭號 6"/>
          <p:cNvSpPr/>
          <p:nvPr/>
        </p:nvSpPr>
        <p:spPr>
          <a:xfrm rot="21151845">
            <a:off x="424135" y="1975717"/>
            <a:ext cx="3563131" cy="927669"/>
          </a:xfrm>
          <a:prstGeom prst="rightArrow">
            <a:avLst>
              <a:gd name="adj1" fmla="val 70735"/>
              <a:gd name="adj2" fmla="val 3963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FAITH </a:t>
            </a:r>
            <a:r>
              <a:rPr lang="zh-TW" altLang="en-US" sz="2200" b="1" dirty="0"/>
              <a:t>越詛咒得平安</a:t>
            </a:r>
            <a:endParaRPr lang="zh-TW" altLang="en-US" sz="2200" b="1" dirty="0">
              <a:solidFill>
                <a:prstClr val="black"/>
              </a:solidFill>
              <a:latin typeface="微軟正黑體" pitchFamily="34" charset="-120"/>
            </a:endParaRPr>
          </a:p>
        </p:txBody>
      </p:sp>
      <p:sp>
        <p:nvSpPr>
          <p:cNvPr id="12" name="向右箭號 6"/>
          <p:cNvSpPr/>
          <p:nvPr/>
        </p:nvSpPr>
        <p:spPr>
          <a:xfrm rot="456651">
            <a:off x="358937" y="3584551"/>
            <a:ext cx="3569761" cy="1054968"/>
          </a:xfrm>
          <a:prstGeom prst="rightArrow">
            <a:avLst>
              <a:gd name="adj1" fmla="val 70735"/>
              <a:gd name="adj2" fmla="val 3963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FAITH </a:t>
            </a:r>
            <a:r>
              <a:rPr lang="zh-TW" altLang="en-US" sz="2200" b="1" dirty="0"/>
              <a:t>越詛咒得平安</a:t>
            </a:r>
            <a:endParaRPr lang="zh-TW" altLang="en-US" sz="2200" b="1" dirty="0">
              <a:solidFill>
                <a:prstClr val="black"/>
              </a:solidFill>
              <a:latin typeface="微軟正黑體" pitchFamily="34" charset="-120"/>
            </a:endParaRPr>
          </a:p>
        </p:txBody>
      </p:sp>
      <p:sp>
        <p:nvSpPr>
          <p:cNvPr id="13" name="向右箭號 6"/>
          <p:cNvSpPr/>
          <p:nvPr/>
        </p:nvSpPr>
        <p:spPr>
          <a:xfrm rot="928487">
            <a:off x="306258" y="4457524"/>
            <a:ext cx="3279834" cy="1027751"/>
          </a:xfrm>
          <a:prstGeom prst="rightArrow">
            <a:avLst>
              <a:gd name="adj1" fmla="val 70735"/>
              <a:gd name="adj2" fmla="val 3963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FAITH </a:t>
            </a:r>
            <a:r>
              <a:rPr lang="zh-TW" altLang="en-US" sz="2400" b="1" dirty="0"/>
              <a:t>越詛咒得平安</a:t>
            </a:r>
            <a:endParaRPr lang="zh-TW" altLang="en-US" sz="2400" b="1" dirty="0">
              <a:solidFill>
                <a:prstClr val="black"/>
              </a:solidFill>
              <a:latin typeface="微軟正黑體" pitchFamily="34" charset="-12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神韻">
  <a:themeElements>
    <a:clrScheme name="神韻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神韻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神韻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1036</Words>
  <Application>Microsoft Office PowerPoint</Application>
  <PresentationFormat>如螢幕大小 (4:3)</PresentationFormat>
  <Paragraphs>110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16</vt:i4>
      </vt:variant>
    </vt:vector>
  </HeadingPairs>
  <TitlesOfParts>
    <vt:vector size="18" baseType="lpstr">
      <vt:lpstr>神韻</vt:lpstr>
      <vt:lpstr>Trek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  <vt:lpstr>投影片 15</vt:lpstr>
      <vt:lpstr>投影片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Alex</dc:creator>
  <cp:lastModifiedBy>Lenovo User</cp:lastModifiedBy>
  <cp:revision>34</cp:revision>
  <dcterms:created xsi:type="dcterms:W3CDTF">2014-04-15T09:33:17Z</dcterms:created>
  <dcterms:modified xsi:type="dcterms:W3CDTF">2014-04-19T05:50:05Z</dcterms:modified>
</cp:coreProperties>
</file>