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5" r:id="rId4"/>
    <p:sldId id="261" r:id="rId5"/>
    <p:sldId id="264" r:id="rId6"/>
    <p:sldId id="262" r:id="rId7"/>
    <p:sldId id="257" r:id="rId8"/>
    <p:sldId id="26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EF88-E50D-4BCA-B87A-8388C0624F78}" type="datetimeFigureOut">
              <a:rPr lang="zh-TW" altLang="en-US" smtClean="0"/>
              <a:pPr/>
              <a:t>2014/4/10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3798-96FC-4962-91D7-26A8AFF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:\Users\user1\Documents\EFCCKCC\康泉堂2014年\牧區2\投影片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90" y="44624"/>
            <a:ext cx="8206673" cy="61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91680" y="188640"/>
            <a:ext cx="5760640" cy="237626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691680" y="3356992"/>
            <a:ext cx="5760640" cy="237626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520" y="0"/>
            <a:ext cx="957706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19600" dirty="0" smtClean="0">
                <a:latin typeface="微軟正黑體" pitchFamily="34" charset="-120"/>
                <a:ea typeface="微軟正黑體" pitchFamily="34" charset="-120"/>
              </a:rPr>
              <a:t>蝗蟲</a:t>
            </a:r>
            <a:endParaRPr lang="zh-TW" altLang="en-US" sz="19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pic18.nipic.com/20120104/6608733_150630873000_2.jpg"/>
          <p:cNvPicPr>
            <a:picLocks noChangeAspect="1" noChangeArrowheads="1"/>
          </p:cNvPicPr>
          <p:nvPr/>
        </p:nvPicPr>
        <p:blipFill>
          <a:blip r:embed="rId2" cstate="print"/>
          <a:srcRect l="2096" t="15576" r="22027" b="37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big5.citygf.com/news/news_001032/201011/W02010111321535662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798691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08520" y="0"/>
            <a:ext cx="9577064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://www.passiontimes.hk/uploads/images/201312/1521283_10151899693944833_6145901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692696"/>
            <a:ext cx="5149080" cy="262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橢圓 3"/>
          <p:cNvSpPr/>
          <p:nvPr/>
        </p:nvSpPr>
        <p:spPr>
          <a:xfrm>
            <a:off x="7812362" y="4077072"/>
            <a:ext cx="936104" cy="100811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 descr="http://orientaldaily.on.cc/cnt/news/20130823/photo/0823-00176-012b1.jpg"/>
          <p:cNvPicPr>
            <a:picLocks noChangeAspect="1" noChangeArrowheads="1"/>
          </p:cNvPicPr>
          <p:nvPr/>
        </p:nvPicPr>
        <p:blipFill>
          <a:blip r:embed="rId4" cstate="print"/>
          <a:srcRect l="44799" b="16056"/>
          <a:stretch>
            <a:fillRect/>
          </a:stretch>
        </p:blipFill>
        <p:spPr bwMode="auto">
          <a:xfrm>
            <a:off x="5796138" y="260648"/>
            <a:ext cx="2722277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hm.people.com.cn/NMediaFile/2013/0816/MAIN2013081613400002319294557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6" y="4077072"/>
            <a:ext cx="4608959" cy="2281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http://images.takungpao.com/2013/1012/20131012023049823.jpg"/>
          <p:cNvPicPr>
            <a:picLocks noChangeAspect="1" noChangeArrowheads="1"/>
          </p:cNvPicPr>
          <p:nvPr/>
        </p:nvPicPr>
        <p:blipFill>
          <a:blip r:embed="rId6" cstate="print"/>
          <a:srcRect t="6695" r="1647"/>
          <a:stretch>
            <a:fillRect/>
          </a:stretch>
        </p:blipFill>
        <p:spPr bwMode="auto">
          <a:xfrm rot="539012">
            <a:off x="507737" y="3705072"/>
            <a:ext cx="3744416" cy="2653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81" y="116632"/>
            <a:ext cx="7919759" cy="61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81" y="116632"/>
            <a:ext cx="7919759" cy="61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trohk.com.hk/media/2011/news/2011-03-22/20110322230725COVER01-FIL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68000"/>
          </a:blip>
          <a:srcRect l="9911" r="28715" b="32078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你明白「我」嗎？</a:t>
            </a:r>
            <a:br>
              <a:rPr lang="zh-TW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HK" altLang="zh-TW" sz="27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羅馬書七</a:t>
            </a:r>
            <a:r>
              <a:rPr lang="en-US" altLang="zh-TW" sz="27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14~25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fontAlgn="t">
              <a:buFont typeface="Wingdings" pitchFamily="2" charset="2"/>
              <a:buChar char="l"/>
            </a:pPr>
            <a:endParaRPr lang="zh-TW" altLang="zh-TW" sz="28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HK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「我」的經驗是指誰</a:t>
            </a:r>
            <a:r>
              <a:rPr lang="zh-TW" altLang="en-US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讓我們了解新移民的處景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(21-23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t">
              <a:buFont typeface="Wingdings" pitchFamily="2" charset="2"/>
              <a:buChar char="l"/>
            </a:pPr>
            <a:endParaRPr lang="zh-TW" altLang="zh-TW" sz="28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HK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「我」的掙扎有誰明</a:t>
            </a:r>
            <a:r>
              <a:rPr lang="zh-TW" altLang="en-US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讓我們明白新移民的掙扎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(14-20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t">
              <a:buFont typeface="Wingdings" pitchFamily="2" charset="2"/>
              <a:buChar char="l"/>
            </a:pPr>
            <a:endParaRPr lang="zh-TW" altLang="zh-TW" sz="28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HK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「我」的出路誰可助</a:t>
            </a:r>
            <a:r>
              <a:rPr lang="zh-TW" altLang="en-US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讓我們與新移民同行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	(24-25</a:t>
            </a:r>
            <a:r>
              <a:rPr lang="zh-HK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b="1" kern="1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t"/>
            <a:endParaRPr lang="zh-TW" altLang="zh-TW" b="1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520" y="0"/>
            <a:ext cx="9577064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http://the-sun.on.cc/channels/news/20070831/img/sn01083101_big.jpg"/>
          <p:cNvPicPr>
            <a:picLocks noChangeAspect="1" noChangeArrowheads="1"/>
          </p:cNvPicPr>
          <p:nvPr/>
        </p:nvPicPr>
        <p:blipFill>
          <a:blip r:embed="rId2" cstate="print"/>
          <a:srcRect t="8731" r="1254"/>
          <a:stretch>
            <a:fillRect/>
          </a:stretch>
        </p:blipFill>
        <p:spPr bwMode="auto">
          <a:xfrm>
            <a:off x="467544" y="620688"/>
            <a:ext cx="5220072" cy="3477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http://the-sun.on.cc/channels/news/20070831/img/sn01083103_big.jpg"/>
          <p:cNvPicPr>
            <a:picLocks noChangeAspect="1" noChangeArrowheads="1"/>
          </p:cNvPicPr>
          <p:nvPr/>
        </p:nvPicPr>
        <p:blipFill>
          <a:blip r:embed="rId3" cstate="print"/>
          <a:srcRect t="13780"/>
          <a:stretch>
            <a:fillRect/>
          </a:stretch>
        </p:blipFill>
        <p:spPr bwMode="auto">
          <a:xfrm>
            <a:off x="4067944" y="3212976"/>
            <a:ext cx="4824536" cy="2805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90" y="476672"/>
            <a:ext cx="92749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64</Words>
  <Application>Microsoft Office PowerPoint</Application>
  <PresentationFormat>如螢幕大小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投影片 1</vt:lpstr>
      <vt:lpstr>蝗蟲</vt:lpstr>
      <vt:lpstr>投影片 3</vt:lpstr>
      <vt:lpstr>投影片 4</vt:lpstr>
      <vt:lpstr>投影片 5</vt:lpstr>
      <vt:lpstr>你明白「我」嗎？ 羅馬書七14~25 </vt:lpstr>
      <vt:lpstr>投影片 7</vt:lpstr>
      <vt:lpstr>投影片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Eric</dc:creator>
  <cp:lastModifiedBy>User</cp:lastModifiedBy>
  <cp:revision>45</cp:revision>
  <dcterms:created xsi:type="dcterms:W3CDTF">2011-03-24T12:58:45Z</dcterms:created>
  <dcterms:modified xsi:type="dcterms:W3CDTF">2014-04-10T06:51:12Z</dcterms:modified>
</cp:coreProperties>
</file>