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72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2FBE-6BB1-4358-8C79-0C51F618AE87}" type="datetimeFigureOut">
              <a:rPr lang="zh-HK" altLang="en-US" smtClean="0"/>
              <a:t>5/4/2014</a:t>
            </a:fld>
            <a:endParaRPr lang="zh-HK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BB1-E0BD-45E3-88B7-6B30F87864AB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2FBE-6BB1-4358-8C79-0C51F618AE87}" type="datetimeFigureOut">
              <a:rPr lang="zh-HK" altLang="en-US" smtClean="0"/>
              <a:t>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BB1-E0BD-45E3-88B7-6B30F87864AB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2FBE-6BB1-4358-8C79-0C51F618AE87}" type="datetimeFigureOut">
              <a:rPr lang="zh-HK" altLang="en-US" smtClean="0"/>
              <a:t>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BB1-E0BD-45E3-88B7-6B30F87864AB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2FBE-6BB1-4358-8C79-0C51F618AE87}" type="datetimeFigureOut">
              <a:rPr lang="zh-HK" altLang="en-US" smtClean="0"/>
              <a:t>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BB1-E0BD-45E3-88B7-6B30F87864AB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2FBE-6BB1-4358-8C79-0C51F618AE87}" type="datetimeFigureOut">
              <a:rPr lang="zh-HK" altLang="en-US" smtClean="0"/>
              <a:t>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F6EEBB1-E0BD-45E3-88B7-6B30F87864AB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2FBE-6BB1-4358-8C79-0C51F618AE87}" type="datetimeFigureOut">
              <a:rPr lang="zh-HK" altLang="en-US" smtClean="0"/>
              <a:t>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BB1-E0BD-45E3-88B7-6B30F87864AB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2FBE-6BB1-4358-8C79-0C51F618AE87}" type="datetimeFigureOut">
              <a:rPr lang="zh-HK" altLang="en-US" smtClean="0"/>
              <a:t>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BB1-E0BD-45E3-88B7-6B30F87864AB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2FBE-6BB1-4358-8C79-0C51F618AE87}" type="datetimeFigureOut">
              <a:rPr lang="zh-HK" altLang="en-US" smtClean="0"/>
              <a:t>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BB1-E0BD-45E3-88B7-6B30F87864AB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2FBE-6BB1-4358-8C79-0C51F618AE87}" type="datetimeFigureOut">
              <a:rPr lang="zh-HK" altLang="en-US" smtClean="0"/>
              <a:t>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BB1-E0BD-45E3-88B7-6B30F87864AB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2FBE-6BB1-4358-8C79-0C51F618AE87}" type="datetimeFigureOut">
              <a:rPr lang="zh-HK" altLang="en-US" smtClean="0"/>
              <a:t>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BB1-E0BD-45E3-88B7-6B30F87864AB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2FBE-6BB1-4358-8C79-0C51F618AE87}" type="datetimeFigureOut">
              <a:rPr lang="zh-HK" altLang="en-US" smtClean="0"/>
              <a:t>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BB1-E0BD-45E3-88B7-6B30F87864AB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BD72FBE-6BB1-4358-8C79-0C51F618AE87}" type="datetimeFigureOut">
              <a:rPr lang="zh-HK" altLang="en-US" smtClean="0"/>
              <a:t>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6EEBB1-E0BD-45E3-88B7-6B30F87864AB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內心的速度</a:t>
            </a:r>
            <a:r>
              <a:rPr lang="en-US" altLang="zh-TW" sz="2800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太</a:t>
            </a:r>
            <a:r>
              <a:rPr lang="en-US" altLang="zh-TW" sz="2800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7:24-27)</a:t>
            </a:r>
            <a:endParaRPr lang="zh-HK" altLang="en-US" sz="280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有時候，危難急速地衝擊我們的內心，是幫助我們剔除那些只有表面行為改變的信仰態度。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很多時候，一種歡迎上帝轉化內心的信仰態度，幫助我們在危難中，保持穩步的成長速度。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2558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</TotalTime>
  <Words>54</Words>
  <Application>Microsoft Office PowerPoint</Application>
  <PresentationFormat>如螢幕大小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鋒芒</vt:lpstr>
      <vt:lpstr>內心的速度(太7:24-27)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內心的速度</dc:title>
  <dc:creator>Guest</dc:creator>
  <cp:lastModifiedBy>Guest</cp:lastModifiedBy>
  <cp:revision>4</cp:revision>
  <dcterms:created xsi:type="dcterms:W3CDTF">2014-04-05T06:59:17Z</dcterms:created>
  <dcterms:modified xsi:type="dcterms:W3CDTF">2014-04-05T07:15:44Z</dcterms:modified>
</cp:coreProperties>
</file>