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62" r:id="rId4"/>
    <p:sldId id="256" r:id="rId5"/>
    <p:sldId id="259" r:id="rId6"/>
    <p:sldId id="257" r:id="rId7"/>
    <p:sldId id="261" r:id="rId8"/>
    <p:sldId id="258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AE1"/>
    <a:srgbClr val="BFBFB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2014/3/28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50BAC-2634-4F9B-B299-D1B781536D3F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50986-6AA0-4D6D-81A6-103CFC973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7F007F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7F007F"/>
              </a:solidFill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50BAC-2634-4F9B-B299-D1B781536D3F}" type="datetimeFigureOut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3/28/2014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50986-6AA0-4D6D-81A6-103CFC973E28}" type="slidenum">
              <a:rPr lang="en-US" smtClean="0">
                <a:solidFill>
                  <a:srgbClr val="7F007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7F007F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AppData\Local\Microsoft\Windows\Temporary Internet Files\Content.IE5\4RYWR4YS\MC900439613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62575" y="2694831"/>
            <a:ext cx="3781425" cy="41631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5078313"/>
          </a:xfrm>
          <a:prstGeom prst="rect">
            <a:avLst/>
          </a:prstGeom>
          <a:solidFill>
            <a:srgbClr val="BFBFBF">
              <a:alpha val="23137"/>
            </a:srgbClr>
          </a:solidFill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你通常會點處理收到的電話資訊</a:t>
            </a:r>
            <a:r>
              <a:rPr lang="zh-TW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？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1.</a:t>
            </a:r>
            <a:r>
              <a:rPr lang="zh-TW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即刻幫手傳出去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2.</a:t>
            </a:r>
            <a:r>
              <a:rPr lang="zh-TW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覺得無聊立刻刪除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3.</a:t>
            </a:r>
            <a:r>
              <a:rPr lang="zh-TW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一笑置</a:t>
            </a:r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之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4.</a:t>
            </a:r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覺得</a:t>
            </a:r>
            <a:r>
              <a:rPr lang="zh-TW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好煩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5.</a:t>
            </a:r>
            <a:r>
              <a:rPr lang="zh-TW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盡可能確認消息真確性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6.</a:t>
            </a:r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覺得有意思會一再細看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7.</a:t>
            </a:r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祈禱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p"/>
            </a:pP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8.</a:t>
            </a:r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其他</a:t>
            </a:r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…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943600" y="3581400"/>
            <a:ext cx="2743200" cy="1200329"/>
          </a:xfrm>
          <a:prstGeom prst="rect">
            <a:avLst/>
          </a:prstGeom>
          <a:solidFill>
            <a:srgbClr val="B4CAE1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多謝你！  </a:t>
            </a:r>
            <a:endParaRPr lang="en-US" altLang="zh-TW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</a:t>
            </a:r>
            <a:r>
              <a:rPr lang="zh-TW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有心呀！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AppData\Local\Microsoft\Windows\Temporary Internet Files\Content.IE5\4RYWR4YS\MC900439613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181600" y="2694831"/>
            <a:ext cx="3781425" cy="41631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57200"/>
            <a:ext cx="4458272" cy="1323439"/>
          </a:xfrm>
          <a:prstGeom prst="rect">
            <a:avLst/>
          </a:prstGeom>
          <a:solidFill>
            <a:srgbClr val="BFBFBF">
              <a:alpha val="23137"/>
            </a:srgbClr>
          </a:solidFill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愛，在我們裏面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經文：約十七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6-26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AppData\Local\Microsoft\Windows\Temporary Internet Files\Content.IE5\4RYWR4YS\MC900439613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268083" y="2590800"/>
            <a:ext cx="3875917" cy="4267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04800"/>
            <a:ext cx="7480276" cy="646331"/>
          </a:xfrm>
          <a:prstGeom prst="rect">
            <a:avLst/>
          </a:prstGeom>
          <a:solidFill>
            <a:srgbClr val="BFBFBF">
              <a:alpha val="23137"/>
            </a:srgbClr>
          </a:solidFill>
        </p:spPr>
        <p:txBody>
          <a:bodyPr wrap="square" rtlCol="0">
            <a:spAutoFit/>
          </a:bodyPr>
          <a:lstStyle/>
          <a:p>
            <a:pPr lvl="0"/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愛，在門徒裹面</a:t>
            </a:r>
            <a:r>
              <a:rPr lang="en-US" altLang="zh-TW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﹝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十七</a:t>
            </a:r>
            <a:r>
              <a:rPr lang="en-US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6-19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﹞</a:t>
            </a:r>
            <a:endParaRPr lang="en-US" alt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914400"/>
            <a:ext cx="9144000" cy="5078313"/>
          </a:xfrm>
          <a:prstGeom prst="rect">
            <a:avLst/>
          </a:prstGeom>
          <a:solidFill>
            <a:srgbClr val="BFBFBF">
              <a:alpha val="23137"/>
            </a:srgbClr>
          </a:solidFill>
          <a:ln w="9525">
            <a:solidFill>
              <a:srgbClr val="000000">
                <a:alpha val="23137"/>
              </a:srgb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57250" marR="0" lvl="0" indent="-857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父子的愛，在門徒裡面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﹝V.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６－１９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﹞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愛的差遣與聯合：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      從世上選召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愛的代求與力量：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      帶來合一，代禱護衛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            （脫離惡者）</a:t>
            </a:r>
            <a:endParaRPr kumimoji="0" lang="zh-TW" altLang="en-US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      帶來喜樂，敢於不同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           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﹝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喜樂面對排拒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﹞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zh-TW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AppData\Local\Microsoft\Windows\Temporary Internet Files\Content.IE5\4RYWR4YS\MC900439613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953000" y="2694831"/>
            <a:ext cx="3781425" cy="41631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04800"/>
            <a:ext cx="9144000" cy="4093428"/>
          </a:xfrm>
          <a:prstGeom prst="rect">
            <a:avLst/>
          </a:prstGeom>
          <a:solidFill>
            <a:srgbClr val="BFBFBF">
              <a:alpha val="23137"/>
            </a:srgbClr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愛，在信徒裏面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﹝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十七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20-26﹞</a:t>
            </a:r>
          </a:p>
          <a:p>
            <a:pPr>
              <a:buFont typeface="Wingdings" pitchFamily="2" charset="2"/>
              <a:buChar char="ü"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父子與門徒的愛，在世人裡面：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	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叫信徒分享主愛榮耀，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      與父神愛子門徒合而為一          </a:t>
            </a:r>
          </a:p>
          <a:p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認識共享主愛、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      彰顯主愛能力與神的真實</a:t>
            </a:r>
          </a:p>
          <a:p>
            <a:endParaRPr lang="zh-TW" altLang="en-US" sz="4000" b="1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area2-2.png"/>
          <p:cNvPicPr>
            <a:picLocks noChangeAspect="1"/>
          </p:cNvPicPr>
          <p:nvPr/>
        </p:nvPicPr>
        <p:blipFill>
          <a:blip r:embed="rId2" cstate="print"/>
          <a:srcRect l="15778" r="7158"/>
          <a:stretch>
            <a:fillRect/>
          </a:stretch>
        </p:blipFill>
        <p:spPr>
          <a:xfrm>
            <a:off x="4427984" y="332656"/>
            <a:ext cx="4716016" cy="6785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文字方塊 2"/>
          <p:cNvSpPr txBox="1"/>
          <p:nvPr/>
        </p:nvSpPr>
        <p:spPr>
          <a:xfrm>
            <a:off x="152400" y="152400"/>
            <a:ext cx="4108841" cy="64940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  <a:p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  <a:p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  <a:p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  <a:p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  <a:p>
            <a:r>
              <a:rPr lang="zh-TW" altLang="en-US" sz="3200" b="1" dirty="0" smtClean="0">
                <a:solidFill>
                  <a:srgbClr val="7030A0"/>
                </a:solidFill>
                <a:latin typeface="+mj-ea"/>
                <a:ea typeface="+mj-ea"/>
              </a:rPr>
              <a:t>教會更新的三個層面：</a:t>
            </a:r>
            <a:endParaRPr lang="en-US" altLang="zh-TW" sz="32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rgbClr val="7030A0"/>
                </a:solidFill>
                <a:latin typeface="+mj-ea"/>
                <a:ea typeface="+mj-ea"/>
              </a:rPr>
              <a:t>得著靈力</a:t>
            </a:r>
            <a:endParaRPr lang="en-US" altLang="zh-TW" sz="32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rgbClr val="7030A0"/>
                </a:solidFill>
                <a:latin typeface="+mj-ea"/>
                <a:ea typeface="+mj-ea"/>
              </a:rPr>
              <a:t>使命鞏固</a:t>
            </a:r>
            <a:endParaRPr lang="en-US" altLang="zh-TW" sz="32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rgbClr val="7030A0"/>
                </a:solidFill>
                <a:latin typeface="+mj-ea"/>
                <a:ea typeface="+mj-ea"/>
              </a:rPr>
              <a:t>回應社會</a:t>
            </a:r>
            <a:endParaRPr lang="en-US" altLang="zh-TW" sz="32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83968" y="116632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教會更新的七項生命表現：</a:t>
            </a:r>
            <a:endParaRPr lang="zh-TW" altLang="en-US" sz="32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152400" y="914400"/>
            <a:ext cx="4495800" cy="1828800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微軟正黑體" pitchFamily="34" charset="-120"/>
              </a:rPr>
              <a:t>約十七</a:t>
            </a:r>
            <a:r>
              <a:rPr lang="en-US" altLang="zh-TW" sz="2400" b="1" dirty="0" smtClean="0">
                <a:solidFill>
                  <a:prstClr val="black"/>
                </a:solidFill>
                <a:latin typeface="微軟正黑體" pitchFamily="34" charset="-120"/>
              </a:rPr>
              <a:t>6-26</a:t>
            </a:r>
          </a:p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微軟正黑體" pitchFamily="34" charset="-120"/>
              </a:rPr>
              <a:t>愛，在我們裏面</a:t>
            </a:r>
            <a:endParaRPr lang="zh-TW" altLang="en-US" sz="2400" b="1" dirty="0">
              <a:solidFill>
                <a:prstClr val="black"/>
              </a:solidFill>
              <a:latin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76056" y="6309320"/>
            <a:ext cx="396044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050" b="1" dirty="0" smtClean="0">
                <a:solidFill>
                  <a:prstClr val="white"/>
                </a:solidFill>
              </a:rPr>
              <a:t>本投影片參連傑達：</a:t>
            </a:r>
            <a:r>
              <a:rPr lang="en-US" altLang="zh-TW" sz="1050" b="1" dirty="0" smtClean="0">
                <a:solidFill>
                  <a:prstClr val="white"/>
                </a:solidFill>
              </a:rPr>
              <a:t>《</a:t>
            </a:r>
            <a:r>
              <a:rPr lang="zh-TW" altLang="en-US" sz="1050" b="1" dirty="0" smtClean="0">
                <a:solidFill>
                  <a:prstClr val="white"/>
                </a:solidFill>
              </a:rPr>
              <a:t>引向復興的動力：一個聖經及神學的觀點</a:t>
            </a:r>
            <a:r>
              <a:rPr lang="en-US" altLang="zh-TW" sz="1050" b="1" dirty="0" smtClean="0">
                <a:solidFill>
                  <a:prstClr val="white"/>
                </a:solidFill>
              </a:rPr>
              <a:t>》〈</a:t>
            </a:r>
            <a:r>
              <a:rPr lang="zh-TW" altLang="en-US" sz="1050" b="1" dirty="0" smtClean="0">
                <a:solidFill>
                  <a:prstClr val="white"/>
                </a:solidFill>
              </a:rPr>
              <a:t>香港：亞洲歸主協會，</a:t>
            </a:r>
            <a:r>
              <a:rPr lang="en-US" altLang="zh-TW" sz="1050" b="1" dirty="0" smtClean="0">
                <a:solidFill>
                  <a:prstClr val="white"/>
                </a:solidFill>
              </a:rPr>
              <a:t>1995〉</a:t>
            </a:r>
            <a:r>
              <a:rPr lang="zh-TW" altLang="en-US" sz="1050" b="1" dirty="0" smtClean="0">
                <a:solidFill>
                  <a:prstClr val="white"/>
                </a:solidFill>
              </a:rPr>
              <a:t>頁</a:t>
            </a:r>
            <a:r>
              <a:rPr lang="en-US" altLang="zh-TW" sz="1050" b="1" dirty="0" smtClean="0">
                <a:solidFill>
                  <a:prstClr val="white"/>
                </a:solidFill>
              </a:rPr>
              <a:t>74-75</a:t>
            </a:r>
            <a:r>
              <a:rPr lang="zh-TW" altLang="en-US" sz="1050" b="1" dirty="0" smtClean="0">
                <a:solidFill>
                  <a:prstClr val="white"/>
                </a:solidFill>
              </a:rPr>
              <a:t>。</a:t>
            </a:r>
            <a:endParaRPr lang="zh-TW" altLang="en-US" sz="1050" b="1" dirty="0">
              <a:solidFill>
                <a:prstClr val="white"/>
              </a:solidFill>
            </a:endParaRPr>
          </a:p>
        </p:txBody>
      </p:sp>
      <p:pic>
        <p:nvPicPr>
          <p:cNvPr id="8" name="Picture 2" descr="C:\Users\Alex\AppData\Local\Microsoft\Windows\Temporary Internet Files\Content.IE5\4RYWR4YS\MC900439613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33600" y="4495799"/>
            <a:ext cx="1951933" cy="2148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AppData\Local\Microsoft\Windows\Temporary Internet Files\Content.IE5\4RYWR4YS\MC900439613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953000" y="2694831"/>
            <a:ext cx="3781425" cy="41631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04800"/>
            <a:ext cx="4166525" cy="646331"/>
          </a:xfrm>
          <a:prstGeom prst="rect">
            <a:avLst/>
          </a:prstGeom>
          <a:solidFill>
            <a:srgbClr val="BFBFBF">
              <a:alpha val="22745"/>
            </a:srgbClr>
          </a:solidFill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愛，在我們裏面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914400"/>
            <a:ext cx="9143999" cy="3539430"/>
          </a:xfrm>
          <a:prstGeom prst="rect">
            <a:avLst/>
          </a:prstGeom>
          <a:solidFill>
            <a:srgbClr val="BFBFBF">
              <a:alpha val="23137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你們要彼此相愛，像我愛你們一樣，這就  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是我的命令。約十五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12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我賜給你們一條新命令，乃是叫你們彼此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相愛。我怎樣愛你們，你們也要怎樣相愛 。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約十三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34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你們若有彼此相愛的心，眾人因此就認出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  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你們是我的門徒了。約十三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35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Documents and Settings\Ming\Local Settings\Temporary Internet Files\Content.IE5\M3I7YLU3\MC9004405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81000"/>
            <a:ext cx="3330575" cy="6477000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33400"/>
            <a:ext cx="4991769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AppData\Local\Microsoft\Windows\Temporary Internet Files\Content.IE5\4RYWR4YS\MC900439613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43000" y="135564"/>
            <a:ext cx="6781800" cy="6722436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-10000"/>
          </a:blip>
          <a:srcRect/>
          <a:stretch>
            <a:fillRect/>
          </a:stretch>
        </p:blipFill>
        <p:spPr bwMode="auto">
          <a:xfrm>
            <a:off x="3200400" y="533400"/>
            <a:ext cx="2667000" cy="238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C:\Documents and Settings\Ming\Local Settings\Temporary Internet Files\Content.IE5\Z79FJL0W\dglxasset[1].aspx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43200" y="2743200"/>
            <a:ext cx="3657600" cy="1676400"/>
          </a:xfrm>
          <a:prstGeom prst="rect">
            <a:avLst/>
          </a:prstGeom>
          <a:noFill/>
        </p:spPr>
      </p:pic>
      <p:pic>
        <p:nvPicPr>
          <p:cNvPr id="2052" name="Picture 4" descr="C:\Documents and Settings\Ming\Local Settings\Temporary Internet Files\Content.IE5\Z79FJL0W\dglxasset[1].as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7437" y="3068637"/>
            <a:ext cx="1889125" cy="720725"/>
          </a:xfrm>
          <a:prstGeom prst="rect">
            <a:avLst/>
          </a:prstGeom>
          <a:noFill/>
        </p:spPr>
      </p:pic>
      <p:sp>
        <p:nvSpPr>
          <p:cNvPr id="7" name="文字方塊 6"/>
          <p:cNvSpPr txBox="1"/>
          <p:nvPr/>
        </p:nvSpPr>
        <p:spPr>
          <a:xfrm>
            <a:off x="0" y="30480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+mj-ea"/>
                <a:ea typeface="+mj-ea"/>
              </a:rPr>
              <a:t>互相配搭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r>
              <a:rPr lang="zh-TW" altLang="en-US" sz="3600" b="1" dirty="0" smtClean="0">
                <a:latin typeface="+mj-ea"/>
                <a:ea typeface="+mj-ea"/>
              </a:rPr>
              <a:t>共同承擔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r>
              <a:rPr lang="zh-TW" altLang="en-US" sz="3600" b="1" dirty="0" smtClean="0">
                <a:latin typeface="+mj-ea"/>
                <a:ea typeface="+mj-ea"/>
              </a:rPr>
              <a:t>祈禱護衛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r>
              <a:rPr lang="zh-TW" altLang="en-US" sz="3600" b="1" dirty="0" smtClean="0">
                <a:latin typeface="+mj-ea"/>
                <a:ea typeface="+mj-ea"/>
              </a:rPr>
              <a:t>以愛同行</a:t>
            </a:r>
            <a:endParaRPr lang="zh-TW" altLang="en-US" sz="36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龍騰四海">
  <a:themeElements>
    <a:clrScheme name="自訂 9">
      <a:dk1>
        <a:srgbClr val="7F007F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龍騰四海">
  <a:themeElements>
    <a:clrScheme name="自訂 9">
      <a:dk1>
        <a:srgbClr val="7F007F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240</TotalTime>
  <Words>310</Words>
  <Application>Microsoft Office PowerPoint</Application>
  <PresentationFormat>如螢幕大小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神韻</vt:lpstr>
      <vt:lpstr>龍騰四海</vt:lpstr>
      <vt:lpstr>1_龍騰四海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</dc:creator>
  <cp:lastModifiedBy>User</cp:lastModifiedBy>
  <cp:revision>23</cp:revision>
  <dcterms:created xsi:type="dcterms:W3CDTF">2014-03-27T07:38:43Z</dcterms:created>
  <dcterms:modified xsi:type="dcterms:W3CDTF">2014-03-28T08:11:00Z</dcterms:modified>
</cp:coreProperties>
</file>