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7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CD9B-2F00-458D-A720-B2647F061716}" type="datetimeFigureOut">
              <a:rPr lang="zh-TW" altLang="en-US" smtClean="0"/>
              <a:pPr/>
              <a:t>2014/3/20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76736-5C3B-488B-9992-205B20172E6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6064" y="2122041"/>
            <a:ext cx="7772400" cy="14700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661864" y="3877816"/>
            <a:ext cx="6400800" cy="1752600"/>
          </a:xfrm>
        </p:spPr>
        <p:txBody>
          <a:bodyPr/>
          <a:lstStyle/>
          <a:p>
            <a:endParaRPr lang="zh-TW" altLang="en-US"/>
          </a:p>
        </p:txBody>
      </p:sp>
      <p:pic>
        <p:nvPicPr>
          <p:cNvPr id="4" name="圖片 3" descr="D:\Users\user1\Documents\EFCCKCC\康泉堂2014年\牧區2\投影片2.JPG"/>
          <p:cNvPicPr/>
          <p:nvPr/>
        </p:nvPicPr>
        <p:blipFill>
          <a:blip r:embed="rId2" cstate="print"/>
          <a:srcRect t="1975" r="2079" b="32171"/>
          <a:stretch>
            <a:fillRect/>
          </a:stretch>
        </p:blipFill>
        <p:spPr bwMode="auto">
          <a:xfrm>
            <a:off x="829816" y="900336"/>
            <a:ext cx="7704856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 descr="D:\Users\user1\Documents\EFCCKCC\康泉堂2014年\牧區2\投影片2.JPG"/>
          <p:cNvPicPr/>
          <p:nvPr/>
        </p:nvPicPr>
        <p:blipFill>
          <a:blip r:embed="rId2" cstate="print"/>
          <a:srcRect t="80346" r="7677"/>
          <a:stretch>
            <a:fillRect/>
          </a:stretch>
        </p:blipFill>
        <p:spPr bwMode="auto">
          <a:xfrm>
            <a:off x="829816" y="4716760"/>
            <a:ext cx="7264424" cy="11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251520" y="0"/>
            <a:ext cx="8892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HK" altLang="zh-TW" sz="3200" dirty="0" smtClean="0">
                <a:solidFill>
                  <a:srgbClr val="FF0000"/>
                </a:solidFill>
                <a:latin typeface="華康POP1體W7" pitchFamily="49" charset="-120"/>
                <a:ea typeface="華康POP1體W7" pitchFamily="49" charset="-120"/>
              </a:rPr>
              <a:t>更新了</a:t>
            </a:r>
            <a:r>
              <a:rPr lang="zh-HK" altLang="zh-TW" sz="3200" dirty="0" smtClean="0">
                <a:solidFill>
                  <a:srgbClr val="C00000"/>
                </a:solidFill>
                <a:latin typeface="華康POP1體W7" pitchFamily="49" charset="-120"/>
                <a:ea typeface="華康POP1體W7" pitchFamily="49" charset="-120"/>
              </a:rPr>
              <a:t>的基督徒或信仰群体，會有</a:t>
            </a:r>
            <a:r>
              <a:rPr lang="en-US" altLang="zh-TW" sz="3200" dirty="0" smtClean="0">
                <a:solidFill>
                  <a:srgbClr val="FF0000"/>
                </a:solidFill>
                <a:latin typeface="華康POP1體W7" pitchFamily="49" charset="-120"/>
                <a:ea typeface="華康POP1體W7" pitchFamily="49" charset="-120"/>
              </a:rPr>
              <a:t>6</a:t>
            </a:r>
            <a:r>
              <a:rPr lang="zh-HK" altLang="zh-TW" sz="3200" dirty="0" smtClean="0">
                <a:solidFill>
                  <a:srgbClr val="FF0000"/>
                </a:solidFill>
                <a:latin typeface="華康POP1體W7" pitchFamily="49" charset="-120"/>
                <a:ea typeface="華康POP1體W7" pitchFamily="49" charset="-120"/>
              </a:rPr>
              <a:t>樣生命表現</a:t>
            </a:r>
            <a:endParaRPr lang="zh-TW" altLang="en-US" sz="3200" dirty="0">
              <a:solidFill>
                <a:srgbClr val="FF0000"/>
              </a:solidFill>
              <a:latin typeface="華康POP1體W7" pitchFamily="49" charset="-120"/>
              <a:ea typeface="華康POP1體W7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投影片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user1</dc:creator>
  <cp:lastModifiedBy>user1</cp:lastModifiedBy>
  <cp:revision>2</cp:revision>
  <dcterms:created xsi:type="dcterms:W3CDTF">2014-01-10T07:18:16Z</dcterms:created>
  <dcterms:modified xsi:type="dcterms:W3CDTF">2014-03-20T07:26:56Z</dcterms:modified>
</cp:coreProperties>
</file>