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707B-4D01-4344-8B3B-19955FBDD112}" type="datetimeFigureOut">
              <a:rPr lang="zh-TW" altLang="en-US" smtClean="0"/>
              <a:pPr/>
              <a:t>2014/3/7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D72-CF04-4877-AB4F-F197F6F5D7A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707B-4D01-4344-8B3B-19955FBDD112}" type="datetimeFigureOut">
              <a:rPr lang="zh-TW" altLang="en-US" smtClean="0"/>
              <a:pPr/>
              <a:t>2014/3/7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D72-CF04-4877-AB4F-F197F6F5D7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707B-4D01-4344-8B3B-19955FBDD112}" type="datetimeFigureOut">
              <a:rPr lang="zh-TW" altLang="en-US" smtClean="0"/>
              <a:pPr/>
              <a:t>2014/3/7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D72-CF04-4877-AB4F-F197F6F5D7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707B-4D01-4344-8B3B-19955FBDD112}" type="datetimeFigureOut">
              <a:rPr lang="zh-TW" altLang="en-US" smtClean="0"/>
              <a:pPr/>
              <a:t>2014/3/7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D72-CF04-4877-AB4F-F197F6F5D7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707B-4D01-4344-8B3B-19955FBDD112}" type="datetimeFigureOut">
              <a:rPr lang="zh-TW" altLang="en-US" smtClean="0"/>
              <a:pPr/>
              <a:t>2014/3/7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9B55D72-CF04-4877-AB4F-F197F6F5D7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707B-4D01-4344-8B3B-19955FBDD112}" type="datetimeFigureOut">
              <a:rPr lang="zh-TW" altLang="en-US" smtClean="0"/>
              <a:pPr/>
              <a:t>2014/3/7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D72-CF04-4877-AB4F-F197F6F5D7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707B-4D01-4344-8B3B-19955FBDD112}" type="datetimeFigureOut">
              <a:rPr lang="zh-TW" altLang="en-US" smtClean="0"/>
              <a:pPr/>
              <a:t>2014/3/7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D72-CF04-4877-AB4F-F197F6F5D7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707B-4D01-4344-8B3B-19955FBDD112}" type="datetimeFigureOut">
              <a:rPr lang="zh-TW" altLang="en-US" smtClean="0"/>
              <a:pPr/>
              <a:t>2014/3/7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D72-CF04-4877-AB4F-F197F6F5D7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707B-4D01-4344-8B3B-19955FBDD112}" type="datetimeFigureOut">
              <a:rPr lang="zh-TW" altLang="en-US" smtClean="0"/>
              <a:pPr/>
              <a:t>2014/3/7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D72-CF04-4877-AB4F-F197F6F5D7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707B-4D01-4344-8B3B-19955FBDD112}" type="datetimeFigureOut">
              <a:rPr lang="zh-TW" altLang="en-US" smtClean="0"/>
              <a:pPr/>
              <a:t>2014/3/7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D72-CF04-4877-AB4F-F197F6F5D7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707B-4D01-4344-8B3B-19955FBDD112}" type="datetimeFigureOut">
              <a:rPr lang="zh-TW" altLang="en-US" smtClean="0"/>
              <a:pPr/>
              <a:t>2014/3/7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55D72-CF04-4877-AB4F-F197F6F5D7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26E707B-4D01-4344-8B3B-19955FBDD112}" type="datetimeFigureOut">
              <a:rPr lang="zh-TW" altLang="en-US" smtClean="0"/>
              <a:pPr/>
              <a:t>2014/3/7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9B55D72-CF04-4877-AB4F-F197F6F5D7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紛擾</a:t>
            </a:r>
            <a:r>
              <a:rPr lang="zh-TW" altLang="en-US" sz="54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中的</a:t>
            </a:r>
            <a:r>
              <a:rPr lang="zh-TW" altLang="en-US" sz="5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力量</a:t>
            </a:r>
            <a:r>
              <a:rPr lang="en-US" altLang="zh-TW" sz="32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約</a:t>
            </a:r>
            <a:r>
              <a:rPr lang="en-US" altLang="zh-TW" sz="32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sz="32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2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32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8)</a:t>
            </a:r>
            <a:endParaRPr lang="zh-TW" altLang="en-US" sz="32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道路－－紛擾</a:t>
            </a: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中重尋生命的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意義</a:t>
            </a:r>
            <a:endParaRPr lang="en-US" altLang="zh-TW" sz="4400" b="1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真理－－</a:t>
            </a: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紛擾中認識人生的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真相</a:t>
            </a:r>
            <a:endParaRPr lang="en-US" altLang="zh-TW" sz="4400" b="1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生命－－</a:t>
            </a: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紛擾中得著生活的動力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</TotalTime>
  <Words>40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鋒芒</vt:lpstr>
      <vt:lpstr>紛擾中的力量(約14：1－8)</vt:lpstr>
    </vt:vector>
  </TitlesOfParts>
  <Company>EFCCKCC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紛擾中的力量(約14：1－8)</dc:title>
  <dc:creator>Matthew</dc:creator>
  <cp:lastModifiedBy>andrew</cp:lastModifiedBy>
  <cp:revision>2</cp:revision>
  <dcterms:created xsi:type="dcterms:W3CDTF">2014-03-07T05:49:55Z</dcterms:created>
  <dcterms:modified xsi:type="dcterms:W3CDTF">2014-03-07T06:04:36Z</dcterms:modified>
</cp:coreProperties>
</file>