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DA42A-9940-4F01-BBF1-27474B5DD48F}" type="datetimeFigureOut">
              <a:rPr lang="zh-TW" altLang="en-US" smtClean="0"/>
              <a:pPr/>
              <a:t>2014/2/28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A37A-B78D-4752-A20E-6B65A5234A5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DA42A-9940-4F01-BBF1-27474B5DD48F}" type="datetimeFigureOut">
              <a:rPr lang="zh-TW" altLang="en-US" smtClean="0"/>
              <a:pPr/>
              <a:t>2014/2/28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A37A-B78D-4752-A20E-6B65A5234A5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DA42A-9940-4F01-BBF1-27474B5DD48F}" type="datetimeFigureOut">
              <a:rPr lang="zh-TW" altLang="en-US" smtClean="0"/>
              <a:pPr/>
              <a:t>2014/2/28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A37A-B78D-4752-A20E-6B65A5234A5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DA42A-9940-4F01-BBF1-27474B5DD48F}" type="datetimeFigureOut">
              <a:rPr lang="zh-TW" altLang="en-US" smtClean="0"/>
              <a:pPr/>
              <a:t>2014/2/28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A37A-B78D-4752-A20E-6B65A5234A5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DA42A-9940-4F01-BBF1-27474B5DD48F}" type="datetimeFigureOut">
              <a:rPr lang="zh-TW" altLang="en-US" smtClean="0"/>
              <a:pPr/>
              <a:t>2014/2/28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81CA37A-B78D-4752-A20E-6B65A5234A5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DA42A-9940-4F01-BBF1-27474B5DD48F}" type="datetimeFigureOut">
              <a:rPr lang="zh-TW" altLang="en-US" smtClean="0"/>
              <a:pPr/>
              <a:t>2014/2/28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A37A-B78D-4752-A20E-6B65A5234A5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DA42A-9940-4F01-BBF1-27474B5DD48F}" type="datetimeFigureOut">
              <a:rPr lang="zh-TW" altLang="en-US" smtClean="0"/>
              <a:pPr/>
              <a:t>2014/2/28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A37A-B78D-4752-A20E-6B65A5234A5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DA42A-9940-4F01-BBF1-27474B5DD48F}" type="datetimeFigureOut">
              <a:rPr lang="zh-TW" altLang="en-US" smtClean="0"/>
              <a:pPr/>
              <a:t>2014/2/28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A37A-B78D-4752-A20E-6B65A5234A5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DA42A-9940-4F01-BBF1-27474B5DD48F}" type="datetimeFigureOut">
              <a:rPr lang="zh-TW" altLang="en-US" smtClean="0"/>
              <a:pPr/>
              <a:t>2014/2/28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A37A-B78D-4752-A20E-6B65A5234A5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DA42A-9940-4F01-BBF1-27474B5DD48F}" type="datetimeFigureOut">
              <a:rPr lang="zh-TW" altLang="en-US" smtClean="0"/>
              <a:pPr/>
              <a:t>2014/2/28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A37A-B78D-4752-A20E-6B65A5234A5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zh-TW" alt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按一下圖示以新增圖片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DA42A-9940-4F01-BBF1-27474B5DD48F}" type="datetimeFigureOut">
              <a:rPr lang="zh-TW" altLang="en-US" smtClean="0"/>
              <a:pPr/>
              <a:t>2014/2/28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A37A-B78D-4752-A20E-6B65A5234A5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EDDA42A-9940-4F01-BBF1-27474B5DD48F}" type="datetimeFigureOut">
              <a:rPr lang="zh-TW" altLang="en-US" smtClean="0"/>
              <a:pPr/>
              <a:t>2014/2/28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81CA37A-B78D-4752-A20E-6B65A5234A5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365</a:t>
            </a:r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天心靈課堂</a:t>
            </a:r>
            <a:r>
              <a:rPr lang="en-US" altLang="zh-TW" sz="28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詩</a:t>
            </a:r>
            <a:r>
              <a:rPr lang="en-US" altLang="zh-TW" sz="28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19:1-14)</a:t>
            </a:r>
            <a:endParaRPr lang="zh-TW" altLang="en-US" sz="2800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  <a:t>365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天走進心靈教室</a:t>
            </a:r>
            <a: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  <a:t>(1-6)</a:t>
            </a:r>
          </a:p>
          <a:p>
            <a:pPr marL="742950" indent="-742950">
              <a:buFont typeface="+mj-lt"/>
              <a:buAutoNum type="arabicPeriod"/>
            </a:pPr>
            <a: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  <a:t>365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天聆聽心靈導師</a:t>
            </a:r>
            <a: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  <a:t>(7-10)</a:t>
            </a:r>
          </a:p>
          <a:p>
            <a:pPr marL="742950" indent="-742950">
              <a:buFont typeface="+mj-lt"/>
              <a:buAutoNum type="arabicPeriod"/>
            </a:pPr>
            <a: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  <a:t>365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天渴慕心靈更新</a:t>
            </a:r>
            <a: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  <a:t>(11-14)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鋒芒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鋒芒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鋒芒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</TotalTime>
  <Words>32</Words>
  <Application>Microsoft Office PowerPoint</Application>
  <PresentationFormat>如螢幕大小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鋒芒</vt:lpstr>
      <vt:lpstr>365天心靈課堂(詩19:1-14)</vt:lpstr>
    </vt:vector>
  </TitlesOfParts>
  <Company>EFCCKCC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365天心靈課堂(詩19:1-14)</dc:title>
  <dc:creator>Matthew</dc:creator>
  <cp:lastModifiedBy>andrew</cp:lastModifiedBy>
  <cp:revision>1</cp:revision>
  <dcterms:created xsi:type="dcterms:W3CDTF">2014-02-28T01:30:19Z</dcterms:created>
  <dcterms:modified xsi:type="dcterms:W3CDTF">2014-02-28T02:37:20Z</dcterms:modified>
</cp:coreProperties>
</file>