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DDA42A-9940-4F01-BBF1-27474B5DD48F}" type="datetimeFigureOut">
              <a:rPr lang="zh-TW" altLang="en-US" smtClean="0"/>
              <a:pPr/>
              <a:t>2014/2/28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1CA37A-B78D-4752-A20E-6B65A5234A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365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天心靈課堂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19:1-14)</a:t>
            </a: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365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天走進心靈教室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(1-6)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365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天聆聽心靈導師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(7-10)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365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天渴慕心靈更新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(11-14)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365天心靈課堂(詩19:1-14)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365天心靈課堂(詩19:1-14)</dc:title>
  <dc:creator>Matthew</dc:creator>
  <cp:lastModifiedBy>andrew</cp:lastModifiedBy>
  <cp:revision>1</cp:revision>
  <dcterms:created xsi:type="dcterms:W3CDTF">2014-02-28T01:30:19Z</dcterms:created>
  <dcterms:modified xsi:type="dcterms:W3CDTF">2014-02-28T02:37:20Z</dcterms:modified>
</cp:coreProperties>
</file>