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8A7830-573D-411D-9447-1D085D3F92F8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D845FF8-49FF-411D-9847-28FAECE97FF5}">
      <dgm:prSet phldrT="[文字]"/>
      <dgm:spPr/>
      <dgm:t>
        <a:bodyPr/>
        <a:lstStyle/>
        <a:p>
          <a:r>
            <a:rPr lang="zh-TW" altLang="en-US" dirty="0" smtClean="0"/>
            <a:t>西邊</a:t>
          </a:r>
          <a:endParaRPr lang="zh-TW" altLang="en-US" dirty="0"/>
        </a:p>
      </dgm:t>
    </dgm:pt>
    <dgm:pt modelId="{AA857E4D-1649-4296-A915-7149CD70D4C8}" type="parTrans" cxnId="{B3624DCF-BDBE-440C-8D18-06C9FCD36EBF}">
      <dgm:prSet/>
      <dgm:spPr/>
      <dgm:t>
        <a:bodyPr/>
        <a:lstStyle/>
        <a:p>
          <a:endParaRPr lang="zh-TW" altLang="en-US"/>
        </a:p>
      </dgm:t>
    </dgm:pt>
    <dgm:pt modelId="{1285BCEA-747E-4408-9EC8-BCA1AC596B75}" type="sibTrans" cxnId="{B3624DCF-BDBE-440C-8D18-06C9FCD36EBF}">
      <dgm:prSet/>
      <dgm:spPr/>
      <dgm:t>
        <a:bodyPr/>
        <a:lstStyle/>
        <a:p>
          <a:endParaRPr lang="zh-TW" altLang="en-US"/>
        </a:p>
      </dgm:t>
    </dgm:pt>
    <dgm:pt modelId="{76D144DA-8E86-4F73-B76A-8B88433F909C}">
      <dgm:prSet phldrT="[文字]" custT="1"/>
      <dgm:spPr/>
      <dgm:t>
        <a:bodyPr/>
        <a:lstStyle/>
        <a:p>
          <a:r>
            <a:rPr lang="zh-TW" altLang="en-US" sz="2800" b="1" dirty="0" smtClean="0"/>
            <a:t>拿弗他利</a:t>
          </a:r>
          <a:endParaRPr lang="en-US" altLang="zh-TW" sz="2800" b="1" dirty="0" smtClean="0"/>
        </a:p>
      </dgm:t>
    </dgm:pt>
    <dgm:pt modelId="{1021E47F-4B63-4F4B-B716-FA0D116C1AC1}" type="parTrans" cxnId="{5083CE73-C26D-4011-97EF-E0EEF1A4C5E0}">
      <dgm:prSet/>
      <dgm:spPr/>
      <dgm:t>
        <a:bodyPr/>
        <a:lstStyle/>
        <a:p>
          <a:endParaRPr lang="zh-TW" altLang="en-US"/>
        </a:p>
      </dgm:t>
    </dgm:pt>
    <dgm:pt modelId="{B58A7B63-CF15-4262-B7FC-95EEFF4C9720}" type="sibTrans" cxnId="{5083CE73-C26D-4011-97EF-E0EEF1A4C5E0}">
      <dgm:prSet/>
      <dgm:spPr/>
      <dgm:t>
        <a:bodyPr/>
        <a:lstStyle/>
        <a:p>
          <a:endParaRPr lang="zh-TW" altLang="en-US"/>
        </a:p>
      </dgm:t>
    </dgm:pt>
    <dgm:pt modelId="{CD14F503-883D-47DA-B2BA-EF5DEB9E7BA8}">
      <dgm:prSet phldrT="[文字]"/>
      <dgm:spPr/>
      <dgm:t>
        <a:bodyPr/>
        <a:lstStyle/>
        <a:p>
          <a:endParaRPr lang="zh-TW" altLang="en-US" dirty="0"/>
        </a:p>
      </dgm:t>
    </dgm:pt>
    <dgm:pt modelId="{AE9A6726-6378-4695-A97A-8DAC7CD5B490}" type="parTrans" cxnId="{01CEFC63-EC7E-4ABB-810F-D9B265029202}">
      <dgm:prSet/>
      <dgm:spPr/>
      <dgm:t>
        <a:bodyPr/>
        <a:lstStyle/>
        <a:p>
          <a:endParaRPr lang="zh-TW" altLang="en-US"/>
        </a:p>
      </dgm:t>
    </dgm:pt>
    <dgm:pt modelId="{F9512F1A-B115-410D-B840-5DB8E2FFFEE7}" type="sibTrans" cxnId="{01CEFC63-EC7E-4ABB-810F-D9B265029202}">
      <dgm:prSet/>
      <dgm:spPr/>
      <dgm:t>
        <a:bodyPr/>
        <a:lstStyle/>
        <a:p>
          <a:endParaRPr lang="zh-TW" altLang="en-US"/>
        </a:p>
      </dgm:t>
    </dgm:pt>
    <dgm:pt modelId="{84AA0C34-5241-472F-9856-A1EA515AB528}">
      <dgm:prSet phldrT="[文字]"/>
      <dgm:spPr/>
      <dgm:t>
        <a:bodyPr/>
        <a:lstStyle/>
        <a:p>
          <a:r>
            <a:rPr lang="zh-TW" altLang="en-US" dirty="0" smtClean="0"/>
            <a:t>東邊</a:t>
          </a:r>
          <a:endParaRPr lang="zh-TW" altLang="en-US" dirty="0"/>
        </a:p>
      </dgm:t>
    </dgm:pt>
    <dgm:pt modelId="{43451AD3-F791-45AE-B02A-54AB73A8DB10}" type="parTrans" cxnId="{F8E8AC0F-FDEE-4D1C-A1DA-E36099E66C0F}">
      <dgm:prSet/>
      <dgm:spPr/>
      <dgm:t>
        <a:bodyPr/>
        <a:lstStyle/>
        <a:p>
          <a:endParaRPr lang="zh-TW" altLang="en-US"/>
        </a:p>
      </dgm:t>
    </dgm:pt>
    <dgm:pt modelId="{946021A7-3BF2-404D-9E00-5E8E59C495AC}" type="sibTrans" cxnId="{F8E8AC0F-FDEE-4D1C-A1DA-E36099E66C0F}">
      <dgm:prSet/>
      <dgm:spPr/>
      <dgm:t>
        <a:bodyPr/>
        <a:lstStyle/>
        <a:p>
          <a:endParaRPr lang="zh-TW" altLang="en-US"/>
        </a:p>
      </dgm:t>
    </dgm:pt>
    <dgm:pt modelId="{1EF98E65-5B30-4B98-A193-61B887122127}">
      <dgm:prSet phldrT="[文字]" custT="1"/>
      <dgm:spPr/>
      <dgm:t>
        <a:bodyPr/>
        <a:lstStyle/>
        <a:p>
          <a:r>
            <a:rPr lang="zh-TW" altLang="en-US" sz="2800" b="1" dirty="0" smtClean="0"/>
            <a:t>東瑪拿西</a:t>
          </a:r>
          <a:endParaRPr lang="zh-TW" altLang="en-US" sz="2800" b="1" dirty="0"/>
        </a:p>
      </dgm:t>
    </dgm:pt>
    <dgm:pt modelId="{3DA293B4-D38B-4728-A171-98CE32F6AF7C}" type="parTrans" cxnId="{3F6E0832-B692-4671-9EF1-10D542DDD025}">
      <dgm:prSet/>
      <dgm:spPr/>
      <dgm:t>
        <a:bodyPr/>
        <a:lstStyle/>
        <a:p>
          <a:endParaRPr lang="zh-TW" altLang="en-US"/>
        </a:p>
      </dgm:t>
    </dgm:pt>
    <dgm:pt modelId="{2247A9C4-D8B8-4986-A6A9-CA7CBBEA89CD}" type="sibTrans" cxnId="{3F6E0832-B692-4671-9EF1-10D542DDD025}">
      <dgm:prSet/>
      <dgm:spPr/>
      <dgm:t>
        <a:bodyPr/>
        <a:lstStyle/>
        <a:p>
          <a:endParaRPr lang="zh-TW" altLang="en-US"/>
        </a:p>
      </dgm:t>
    </dgm:pt>
    <dgm:pt modelId="{5D6C1709-DCD9-48AA-9CA3-A2F3E64176F5}">
      <dgm:prSet phldrT="[文字]" custT="1"/>
      <dgm:spPr/>
      <dgm:t>
        <a:bodyPr/>
        <a:lstStyle/>
        <a:p>
          <a:r>
            <a:rPr lang="zh-TW" altLang="en-US" sz="2800" b="1" dirty="0" smtClean="0"/>
            <a:t>亞設</a:t>
          </a:r>
          <a:endParaRPr lang="zh-TW" altLang="en-US" sz="2800" b="1" dirty="0"/>
        </a:p>
      </dgm:t>
    </dgm:pt>
    <dgm:pt modelId="{A2DA8B5F-52A2-48EE-8178-0BDF77ADECB4}" type="parTrans" cxnId="{26A5FD97-E32F-433D-B32A-B23DAA33FC22}">
      <dgm:prSet/>
      <dgm:spPr/>
      <dgm:t>
        <a:bodyPr/>
        <a:lstStyle/>
        <a:p>
          <a:endParaRPr lang="zh-TW" altLang="en-US"/>
        </a:p>
      </dgm:t>
    </dgm:pt>
    <dgm:pt modelId="{D85747EA-9590-4755-848B-7589715435D6}" type="sibTrans" cxnId="{26A5FD97-E32F-433D-B32A-B23DAA33FC22}">
      <dgm:prSet/>
      <dgm:spPr/>
      <dgm:t>
        <a:bodyPr/>
        <a:lstStyle/>
        <a:p>
          <a:endParaRPr lang="zh-TW" altLang="en-US"/>
        </a:p>
      </dgm:t>
    </dgm:pt>
    <dgm:pt modelId="{3B331950-4F5E-449D-8F94-12590461D2A6}">
      <dgm:prSet phldrT="[文字]" custT="1"/>
      <dgm:spPr/>
      <dgm:t>
        <a:bodyPr/>
        <a:lstStyle/>
        <a:p>
          <a:r>
            <a:rPr lang="zh-TW" altLang="en-US" sz="2800" b="1" dirty="0" smtClean="0"/>
            <a:t>西布倫</a:t>
          </a:r>
          <a:endParaRPr lang="zh-TW" altLang="en-US" sz="2800" b="1" dirty="0"/>
        </a:p>
      </dgm:t>
    </dgm:pt>
    <dgm:pt modelId="{29E46695-4C65-4835-B301-4356C43CB85D}" type="parTrans" cxnId="{10CBF7FE-AF0A-49CA-ABC8-C1A4FE183D40}">
      <dgm:prSet/>
      <dgm:spPr/>
      <dgm:t>
        <a:bodyPr/>
        <a:lstStyle/>
        <a:p>
          <a:endParaRPr lang="zh-TW" altLang="en-US"/>
        </a:p>
      </dgm:t>
    </dgm:pt>
    <dgm:pt modelId="{A24230D6-A240-4F12-8076-C62459011109}" type="sibTrans" cxnId="{10CBF7FE-AF0A-49CA-ABC8-C1A4FE183D40}">
      <dgm:prSet/>
      <dgm:spPr/>
      <dgm:t>
        <a:bodyPr/>
        <a:lstStyle/>
        <a:p>
          <a:endParaRPr lang="zh-TW" altLang="en-US"/>
        </a:p>
      </dgm:t>
    </dgm:pt>
    <dgm:pt modelId="{1FA1A674-5D75-4CEF-9D30-969C44452BE0}">
      <dgm:prSet phldrT="[文字]" custT="1"/>
      <dgm:spPr/>
      <dgm:t>
        <a:bodyPr/>
        <a:lstStyle/>
        <a:p>
          <a:r>
            <a:rPr lang="zh-TW" altLang="en-US" sz="2800" b="1" dirty="0" smtClean="0"/>
            <a:t>西瑪拿西</a:t>
          </a:r>
          <a:endParaRPr lang="en-US" altLang="zh-TW" sz="2800" b="1" dirty="0" smtClean="0"/>
        </a:p>
      </dgm:t>
    </dgm:pt>
    <dgm:pt modelId="{4165BB4A-AFD2-4B53-9004-63E31F90235E}" type="parTrans" cxnId="{75EDF90B-8B94-49AE-918C-B3B670FB23DA}">
      <dgm:prSet/>
      <dgm:spPr/>
      <dgm:t>
        <a:bodyPr/>
        <a:lstStyle/>
        <a:p>
          <a:endParaRPr lang="zh-TW" altLang="en-US"/>
        </a:p>
      </dgm:t>
    </dgm:pt>
    <dgm:pt modelId="{25CB1DA2-CAAD-424D-97D1-B5DF80BCC759}" type="sibTrans" cxnId="{75EDF90B-8B94-49AE-918C-B3B670FB23DA}">
      <dgm:prSet/>
      <dgm:spPr/>
      <dgm:t>
        <a:bodyPr/>
        <a:lstStyle/>
        <a:p>
          <a:endParaRPr lang="zh-TW" altLang="en-US"/>
        </a:p>
      </dgm:t>
    </dgm:pt>
    <dgm:pt modelId="{46989CCA-52FE-4F06-82FF-F72DAAA46BEC}">
      <dgm:prSet phldrT="[文字]" custT="1"/>
      <dgm:spPr/>
      <dgm:t>
        <a:bodyPr/>
        <a:lstStyle/>
        <a:p>
          <a:r>
            <a:rPr lang="zh-TW" altLang="en-US" sz="2800" b="1" dirty="0" smtClean="0"/>
            <a:t>以法蓮</a:t>
          </a:r>
          <a:r>
            <a:rPr lang="en-US" altLang="zh-TW" sz="2800" b="1" dirty="0" smtClean="0"/>
            <a:t>(</a:t>
          </a:r>
          <a:r>
            <a:rPr lang="zh-TW" altLang="en-US" sz="2800" b="1" dirty="0" smtClean="0"/>
            <a:t>示羅</a:t>
          </a:r>
          <a:r>
            <a:rPr lang="en-US" altLang="zh-TW" sz="2800" b="1" dirty="0" smtClean="0"/>
            <a:t>)</a:t>
          </a:r>
          <a:endParaRPr lang="zh-TW" altLang="en-US" sz="2800" b="1" dirty="0"/>
        </a:p>
      </dgm:t>
    </dgm:pt>
    <dgm:pt modelId="{F003D249-FFBA-4517-9754-4D51E9D0FDC2}" type="parTrans" cxnId="{28189446-89CD-479D-B0E1-6B9899F449A1}">
      <dgm:prSet/>
      <dgm:spPr/>
      <dgm:t>
        <a:bodyPr/>
        <a:lstStyle/>
        <a:p>
          <a:endParaRPr lang="zh-TW" altLang="en-US"/>
        </a:p>
      </dgm:t>
    </dgm:pt>
    <dgm:pt modelId="{E20C42C6-CE59-4ED7-9E94-BCEA6030BD3C}" type="sibTrans" cxnId="{28189446-89CD-479D-B0E1-6B9899F449A1}">
      <dgm:prSet/>
      <dgm:spPr/>
      <dgm:t>
        <a:bodyPr/>
        <a:lstStyle/>
        <a:p>
          <a:endParaRPr lang="zh-TW" altLang="en-US"/>
        </a:p>
      </dgm:t>
    </dgm:pt>
    <dgm:pt modelId="{2C91E9C4-E14B-4356-8B12-4EDF4F4DBBE4}">
      <dgm:prSet phldrT="[文字]" custT="1"/>
      <dgm:spPr/>
      <dgm:t>
        <a:bodyPr/>
        <a:lstStyle/>
        <a:p>
          <a:r>
            <a:rPr lang="zh-TW" altLang="en-US" sz="2800" b="1" dirty="0" smtClean="0"/>
            <a:t>便雅憫</a:t>
          </a:r>
          <a:endParaRPr lang="zh-TW" altLang="en-US" sz="2800" b="1" dirty="0"/>
        </a:p>
      </dgm:t>
    </dgm:pt>
    <dgm:pt modelId="{21613725-F8E8-4681-AC27-2348022A8574}" type="parTrans" cxnId="{E64F8A5B-8F4C-490E-B2FB-6DE6CC3890B8}">
      <dgm:prSet/>
      <dgm:spPr/>
      <dgm:t>
        <a:bodyPr/>
        <a:lstStyle/>
        <a:p>
          <a:endParaRPr lang="zh-TW" altLang="en-US"/>
        </a:p>
      </dgm:t>
    </dgm:pt>
    <dgm:pt modelId="{3D6978A1-F9CB-4AFB-BD71-2B149E015970}" type="sibTrans" cxnId="{E64F8A5B-8F4C-490E-B2FB-6DE6CC3890B8}">
      <dgm:prSet/>
      <dgm:spPr/>
      <dgm:t>
        <a:bodyPr/>
        <a:lstStyle/>
        <a:p>
          <a:endParaRPr lang="zh-TW" altLang="en-US"/>
        </a:p>
      </dgm:t>
    </dgm:pt>
    <dgm:pt modelId="{547C988F-3F15-45B0-84FB-7294B86C6A98}">
      <dgm:prSet phldrT="[文字]" custT="1"/>
      <dgm:spPr/>
      <dgm:t>
        <a:bodyPr/>
        <a:lstStyle/>
        <a:p>
          <a:r>
            <a:rPr lang="zh-TW" altLang="en-US" sz="2800" b="1" dirty="0" smtClean="0"/>
            <a:t>但</a:t>
          </a:r>
          <a:endParaRPr lang="zh-TW" altLang="en-US" sz="2800" b="1" dirty="0"/>
        </a:p>
      </dgm:t>
    </dgm:pt>
    <dgm:pt modelId="{6C09F94C-DBC3-4FD1-9CBA-A9DC6AD4FE36}" type="parTrans" cxnId="{E7CDF26C-818D-4E7E-B2C3-6C7E86C10DDC}">
      <dgm:prSet/>
      <dgm:spPr/>
      <dgm:t>
        <a:bodyPr/>
        <a:lstStyle/>
        <a:p>
          <a:endParaRPr lang="zh-TW" altLang="en-US"/>
        </a:p>
      </dgm:t>
    </dgm:pt>
    <dgm:pt modelId="{028F14A6-6B6A-4522-BEB9-1FD36D6AE557}" type="sibTrans" cxnId="{E7CDF26C-818D-4E7E-B2C3-6C7E86C10DDC}">
      <dgm:prSet/>
      <dgm:spPr/>
      <dgm:t>
        <a:bodyPr/>
        <a:lstStyle/>
        <a:p>
          <a:endParaRPr lang="zh-TW" altLang="en-US"/>
        </a:p>
      </dgm:t>
    </dgm:pt>
    <dgm:pt modelId="{C4AEB32D-81E7-45C7-AC6E-2FC18E4DDFC0}">
      <dgm:prSet phldrT="[文字]" custT="1"/>
      <dgm:spPr/>
      <dgm:t>
        <a:bodyPr/>
        <a:lstStyle/>
        <a:p>
          <a:r>
            <a:rPr lang="zh-TW" altLang="en-US" sz="2800" b="1" dirty="0" smtClean="0"/>
            <a:t>猶大</a:t>
          </a:r>
          <a:endParaRPr lang="zh-TW" altLang="en-US" sz="2800" b="1" dirty="0"/>
        </a:p>
      </dgm:t>
    </dgm:pt>
    <dgm:pt modelId="{0DFFBFB8-457C-41E7-A529-AAE91CCCBDE4}" type="parTrans" cxnId="{2EF413C2-0312-4C2C-A581-EC2FE81C8722}">
      <dgm:prSet/>
      <dgm:spPr/>
      <dgm:t>
        <a:bodyPr/>
        <a:lstStyle/>
        <a:p>
          <a:endParaRPr lang="zh-TW" altLang="en-US"/>
        </a:p>
      </dgm:t>
    </dgm:pt>
    <dgm:pt modelId="{1CFCD199-AB72-41C6-8AD2-98E4729CC182}" type="sibTrans" cxnId="{2EF413C2-0312-4C2C-A581-EC2FE81C8722}">
      <dgm:prSet/>
      <dgm:spPr/>
      <dgm:t>
        <a:bodyPr/>
        <a:lstStyle/>
        <a:p>
          <a:endParaRPr lang="zh-TW" altLang="en-US"/>
        </a:p>
      </dgm:t>
    </dgm:pt>
    <dgm:pt modelId="{5E9A7211-A521-4C32-984B-18F91400939C}">
      <dgm:prSet phldrT="[文字]" custT="1"/>
      <dgm:spPr/>
      <dgm:t>
        <a:bodyPr/>
        <a:lstStyle/>
        <a:p>
          <a:r>
            <a:rPr lang="zh-TW" altLang="en-US" sz="2800" b="1" dirty="0" smtClean="0"/>
            <a:t>西緬</a:t>
          </a:r>
          <a:endParaRPr lang="zh-TW" altLang="en-US" sz="2800" b="1" dirty="0"/>
        </a:p>
      </dgm:t>
    </dgm:pt>
    <dgm:pt modelId="{FC0E97C2-F0E9-4E2F-8EF9-03039BF7ABE1}" type="parTrans" cxnId="{79EA0481-2FFD-4E34-894A-440E59A3642D}">
      <dgm:prSet/>
      <dgm:spPr/>
      <dgm:t>
        <a:bodyPr/>
        <a:lstStyle/>
        <a:p>
          <a:endParaRPr lang="zh-TW" altLang="en-US"/>
        </a:p>
      </dgm:t>
    </dgm:pt>
    <dgm:pt modelId="{14B92E2F-C6FD-43D8-9ADC-F091088FC68B}" type="sibTrans" cxnId="{79EA0481-2FFD-4E34-894A-440E59A3642D}">
      <dgm:prSet/>
      <dgm:spPr/>
      <dgm:t>
        <a:bodyPr/>
        <a:lstStyle/>
        <a:p>
          <a:endParaRPr lang="zh-TW" altLang="en-US"/>
        </a:p>
      </dgm:t>
    </dgm:pt>
    <dgm:pt modelId="{AF63E0FF-EDA0-4CD9-B57A-AD56D35AA933}">
      <dgm:prSet phldrT="[文字]" custT="1"/>
      <dgm:spPr/>
      <dgm:t>
        <a:bodyPr/>
        <a:lstStyle/>
        <a:p>
          <a:r>
            <a:rPr lang="zh-TW" altLang="en-US" sz="2800" b="1" dirty="0" smtClean="0"/>
            <a:t>以薩迦</a:t>
          </a:r>
          <a:endParaRPr lang="zh-TW" altLang="en-US" sz="2800" b="1" dirty="0"/>
        </a:p>
      </dgm:t>
    </dgm:pt>
    <dgm:pt modelId="{DA75A1BE-B8CF-40F7-927D-D3EFFDD47123}" type="parTrans" cxnId="{3E1548EB-6923-4319-A451-7AB02B365E70}">
      <dgm:prSet/>
      <dgm:spPr/>
      <dgm:t>
        <a:bodyPr/>
        <a:lstStyle/>
        <a:p>
          <a:endParaRPr lang="zh-TW" altLang="en-US"/>
        </a:p>
      </dgm:t>
    </dgm:pt>
    <dgm:pt modelId="{88F346CA-0D94-4EC4-89EE-9F41415FF447}" type="sibTrans" cxnId="{3E1548EB-6923-4319-A451-7AB02B365E70}">
      <dgm:prSet/>
      <dgm:spPr/>
      <dgm:t>
        <a:bodyPr/>
        <a:lstStyle/>
        <a:p>
          <a:endParaRPr lang="zh-TW" altLang="en-US"/>
        </a:p>
      </dgm:t>
    </dgm:pt>
    <dgm:pt modelId="{99E4E78B-BF37-4052-9289-EA7C3E5AD0B8}">
      <dgm:prSet phldrT="[文字]" custT="1"/>
      <dgm:spPr/>
      <dgm:t>
        <a:bodyPr/>
        <a:lstStyle/>
        <a:p>
          <a:r>
            <a:rPr lang="zh-TW" altLang="en-US" sz="2800" b="1" dirty="0" smtClean="0"/>
            <a:t>迦得</a:t>
          </a:r>
          <a:endParaRPr lang="zh-TW" altLang="en-US" sz="2800" b="1" dirty="0"/>
        </a:p>
      </dgm:t>
    </dgm:pt>
    <dgm:pt modelId="{91FA1BB1-8B76-41D6-BCB0-016840DE30DB}" type="parTrans" cxnId="{DDC3AC0C-4B3A-48B5-9996-604AB17C6F5E}">
      <dgm:prSet/>
      <dgm:spPr/>
      <dgm:t>
        <a:bodyPr/>
        <a:lstStyle/>
        <a:p>
          <a:endParaRPr lang="zh-TW" altLang="en-US"/>
        </a:p>
      </dgm:t>
    </dgm:pt>
    <dgm:pt modelId="{825B7DA3-EB0C-499F-97B2-4653DAE7291B}" type="sibTrans" cxnId="{DDC3AC0C-4B3A-48B5-9996-604AB17C6F5E}">
      <dgm:prSet/>
      <dgm:spPr/>
      <dgm:t>
        <a:bodyPr/>
        <a:lstStyle/>
        <a:p>
          <a:endParaRPr lang="zh-TW" altLang="en-US"/>
        </a:p>
      </dgm:t>
    </dgm:pt>
    <dgm:pt modelId="{7D6B4E16-A90B-4A59-A911-3E8A56989886}">
      <dgm:prSet phldrT="[文字]" custT="1"/>
      <dgm:spPr/>
      <dgm:t>
        <a:bodyPr/>
        <a:lstStyle/>
        <a:p>
          <a:r>
            <a:rPr lang="zh-TW" altLang="en-US" sz="2800" b="1" dirty="0" smtClean="0"/>
            <a:t>呂便</a:t>
          </a:r>
          <a:endParaRPr lang="zh-TW" altLang="en-US" sz="2800" b="1" dirty="0"/>
        </a:p>
      </dgm:t>
    </dgm:pt>
    <dgm:pt modelId="{23B7963D-C8C0-4BF8-88AF-8EF39CBE3D70}" type="parTrans" cxnId="{C8EFA5A9-B5FA-48EF-B05F-B822494D34A5}">
      <dgm:prSet/>
      <dgm:spPr/>
      <dgm:t>
        <a:bodyPr/>
        <a:lstStyle/>
        <a:p>
          <a:endParaRPr lang="zh-TW" altLang="en-US"/>
        </a:p>
      </dgm:t>
    </dgm:pt>
    <dgm:pt modelId="{BB64ACE7-2FB8-4A56-86BF-9CF7CE6EAAFF}" type="sibTrans" cxnId="{C8EFA5A9-B5FA-48EF-B05F-B822494D34A5}">
      <dgm:prSet/>
      <dgm:spPr/>
      <dgm:t>
        <a:bodyPr/>
        <a:lstStyle/>
        <a:p>
          <a:endParaRPr lang="zh-TW" altLang="en-US"/>
        </a:p>
      </dgm:t>
    </dgm:pt>
    <dgm:pt modelId="{E487E68A-8B68-4995-B593-E75FB22B2F1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000" b="1" dirty="0" smtClean="0"/>
            <a:t>約</a:t>
          </a:r>
          <a:endParaRPr lang="zh-TW" altLang="en-US" sz="2000" b="1" dirty="0"/>
        </a:p>
      </dgm:t>
    </dgm:pt>
    <dgm:pt modelId="{F6F10F23-7CD1-4FBF-A49B-1027C93CB34C}" type="parTrans" cxnId="{4E5F874C-3B4D-487E-A729-3CB742F7F97C}">
      <dgm:prSet/>
      <dgm:spPr/>
      <dgm:t>
        <a:bodyPr/>
        <a:lstStyle/>
        <a:p>
          <a:endParaRPr lang="zh-TW" altLang="en-US"/>
        </a:p>
      </dgm:t>
    </dgm:pt>
    <dgm:pt modelId="{4168F0CC-6B22-4EDD-9025-A938EA91D5A6}" type="sibTrans" cxnId="{4E5F874C-3B4D-487E-A729-3CB742F7F97C}">
      <dgm:prSet/>
      <dgm:spPr/>
      <dgm:t>
        <a:bodyPr/>
        <a:lstStyle/>
        <a:p>
          <a:endParaRPr lang="zh-TW" altLang="en-US"/>
        </a:p>
      </dgm:t>
    </dgm:pt>
    <dgm:pt modelId="{98D31AFC-5705-4383-A1A6-DA669403CF4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000" b="1" dirty="0" smtClean="0"/>
            <a:t>但</a:t>
          </a:r>
          <a:endParaRPr lang="zh-TW" altLang="en-US" sz="2000" b="1" dirty="0"/>
        </a:p>
      </dgm:t>
    </dgm:pt>
    <dgm:pt modelId="{AB1B93E4-2CD2-4084-83F1-DAA69A212B50}" type="parTrans" cxnId="{7399C396-93BF-48B8-B9F8-AD45036760BC}">
      <dgm:prSet/>
      <dgm:spPr/>
      <dgm:t>
        <a:bodyPr/>
        <a:lstStyle/>
        <a:p>
          <a:endParaRPr lang="zh-TW" altLang="en-US"/>
        </a:p>
      </dgm:t>
    </dgm:pt>
    <dgm:pt modelId="{8D9AEF2B-C4B3-48F3-97F8-61EF0DF9E86E}" type="sibTrans" cxnId="{7399C396-93BF-48B8-B9F8-AD45036760BC}">
      <dgm:prSet/>
      <dgm:spPr/>
      <dgm:t>
        <a:bodyPr/>
        <a:lstStyle/>
        <a:p>
          <a:endParaRPr lang="zh-TW" altLang="en-US"/>
        </a:p>
      </dgm:t>
    </dgm:pt>
    <dgm:pt modelId="{C8401F32-49D3-4470-B52B-54EE0FD4BFF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000" b="1" dirty="0" smtClean="0"/>
            <a:t>河</a:t>
          </a:r>
        </a:p>
        <a:p>
          <a:pPr marL="285750" indent="0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zh-TW" altLang="en-US" sz="500" dirty="0"/>
        </a:p>
      </dgm:t>
    </dgm:pt>
    <dgm:pt modelId="{651DFD40-42E6-486C-A708-51A27E1CD2A5}" type="parTrans" cxnId="{E1A90561-EBCD-4DD0-BFEF-C051CA7CD902}">
      <dgm:prSet/>
      <dgm:spPr/>
      <dgm:t>
        <a:bodyPr/>
        <a:lstStyle/>
        <a:p>
          <a:endParaRPr lang="zh-TW" altLang="en-US"/>
        </a:p>
      </dgm:t>
    </dgm:pt>
    <dgm:pt modelId="{B9287507-6B16-49C5-B0F2-BF289D14AE71}" type="sibTrans" cxnId="{E1A90561-EBCD-4DD0-BFEF-C051CA7CD902}">
      <dgm:prSet/>
      <dgm:spPr/>
      <dgm:t>
        <a:bodyPr/>
        <a:lstStyle/>
        <a:p>
          <a:endParaRPr lang="zh-TW" altLang="en-US"/>
        </a:p>
      </dgm:t>
    </dgm:pt>
    <dgm:pt modelId="{E8808D45-12B6-4172-8925-0396D45FF78F}">
      <dgm:prSet phldrT="[文字]" custT="1"/>
      <dgm:spPr/>
      <dgm:t>
        <a:bodyPr/>
        <a:lstStyle/>
        <a:p>
          <a:r>
            <a:rPr lang="zh-TW" altLang="en-US" sz="2800" b="1" u="sng" dirty="0" smtClean="0">
              <a:solidFill>
                <a:srgbClr val="FFFF00"/>
              </a:solidFill>
            </a:rPr>
            <a:t>西邊</a:t>
          </a:r>
          <a:endParaRPr lang="en-US" altLang="zh-TW" sz="2800" b="1" u="sng" dirty="0" smtClean="0">
            <a:solidFill>
              <a:srgbClr val="FFFF00"/>
            </a:solidFill>
          </a:endParaRPr>
        </a:p>
      </dgm:t>
    </dgm:pt>
    <dgm:pt modelId="{695E5BC4-FEC3-41CE-969E-93EC8E4F8F79}" type="parTrans" cxnId="{2482907E-4F82-44C8-903A-E6865777F446}">
      <dgm:prSet/>
      <dgm:spPr/>
      <dgm:t>
        <a:bodyPr/>
        <a:lstStyle/>
        <a:p>
          <a:endParaRPr lang="zh-TW" altLang="en-US"/>
        </a:p>
      </dgm:t>
    </dgm:pt>
    <dgm:pt modelId="{82796476-787A-48F3-839B-87475E36D53F}" type="sibTrans" cxnId="{2482907E-4F82-44C8-903A-E6865777F446}">
      <dgm:prSet/>
      <dgm:spPr/>
      <dgm:t>
        <a:bodyPr/>
        <a:lstStyle/>
        <a:p>
          <a:endParaRPr lang="zh-TW" altLang="en-US"/>
        </a:p>
      </dgm:t>
    </dgm:pt>
    <dgm:pt modelId="{7691D5B6-E50B-4D1F-8B2F-6350082C1226}">
      <dgm:prSet phldrT="[文字]" custT="1"/>
      <dgm:spPr/>
      <dgm:t>
        <a:bodyPr/>
        <a:lstStyle/>
        <a:p>
          <a:r>
            <a:rPr lang="zh-TW" altLang="en-US" sz="2800" b="1" u="sng" dirty="0" smtClean="0">
              <a:solidFill>
                <a:srgbClr val="FFFF00"/>
              </a:solidFill>
            </a:rPr>
            <a:t>東邊</a:t>
          </a:r>
          <a:endParaRPr lang="zh-TW" altLang="en-US" sz="2800" b="1" u="sng" dirty="0">
            <a:solidFill>
              <a:srgbClr val="FFFF00"/>
            </a:solidFill>
          </a:endParaRPr>
        </a:p>
      </dgm:t>
    </dgm:pt>
    <dgm:pt modelId="{5CF23AFD-20A8-426C-8496-5F44C73EC1EA}" type="parTrans" cxnId="{03875E52-B476-4FD2-ACB6-60E76A1A1B32}">
      <dgm:prSet/>
      <dgm:spPr/>
      <dgm:t>
        <a:bodyPr/>
        <a:lstStyle/>
        <a:p>
          <a:endParaRPr lang="zh-TW" altLang="en-US"/>
        </a:p>
      </dgm:t>
    </dgm:pt>
    <dgm:pt modelId="{EFBC7042-D7C9-4280-A186-6CF354298234}" type="sibTrans" cxnId="{03875E52-B476-4FD2-ACB6-60E76A1A1B32}">
      <dgm:prSet/>
      <dgm:spPr/>
      <dgm:t>
        <a:bodyPr/>
        <a:lstStyle/>
        <a:p>
          <a:endParaRPr lang="zh-TW" altLang="en-US"/>
        </a:p>
      </dgm:t>
    </dgm:pt>
    <dgm:pt modelId="{2837F0D1-B51E-4A41-A1CE-8252D61344C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TW" altLang="en-US" sz="2000" b="1" dirty="0"/>
        </a:p>
      </dgm:t>
    </dgm:pt>
    <dgm:pt modelId="{D9AF41FD-84FF-4DFE-930F-AF7AAEA46381}" type="parTrans" cxnId="{D347709F-EB23-4712-84F1-A626A20624CA}">
      <dgm:prSet/>
      <dgm:spPr/>
      <dgm:t>
        <a:bodyPr/>
        <a:lstStyle/>
        <a:p>
          <a:endParaRPr lang="zh-TW" altLang="en-US"/>
        </a:p>
      </dgm:t>
    </dgm:pt>
    <dgm:pt modelId="{D3C002D3-C37E-4492-90F7-99A248302050}" type="sibTrans" cxnId="{D347709F-EB23-4712-84F1-A626A20624CA}">
      <dgm:prSet/>
      <dgm:spPr/>
      <dgm:t>
        <a:bodyPr/>
        <a:lstStyle/>
        <a:p>
          <a:endParaRPr lang="zh-TW" altLang="en-US"/>
        </a:p>
      </dgm:t>
    </dgm:pt>
    <dgm:pt modelId="{B5D883BC-2827-43EA-AB7F-9CE911B4CCF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TW" altLang="en-US" sz="2000" b="1" dirty="0"/>
        </a:p>
      </dgm:t>
    </dgm:pt>
    <dgm:pt modelId="{CC963D5B-5B95-4677-BDBA-31F09E3C1EF9}" type="parTrans" cxnId="{22ABD3D0-9C01-4033-A7E4-181EF270139E}">
      <dgm:prSet/>
      <dgm:spPr/>
      <dgm:t>
        <a:bodyPr/>
        <a:lstStyle/>
        <a:p>
          <a:endParaRPr lang="zh-TW" altLang="en-US"/>
        </a:p>
      </dgm:t>
    </dgm:pt>
    <dgm:pt modelId="{7D03F060-F246-4AF6-B11A-5CDD7D2CEC49}" type="sibTrans" cxnId="{22ABD3D0-9C01-4033-A7E4-181EF270139E}">
      <dgm:prSet/>
      <dgm:spPr/>
      <dgm:t>
        <a:bodyPr/>
        <a:lstStyle/>
        <a:p>
          <a:endParaRPr lang="zh-TW" altLang="en-US"/>
        </a:p>
      </dgm:t>
    </dgm:pt>
    <dgm:pt modelId="{F9770ED4-57FB-4594-8A04-499866C9AC9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TW" altLang="en-US" sz="2000" b="1" dirty="0"/>
        </a:p>
      </dgm:t>
    </dgm:pt>
    <dgm:pt modelId="{F1B2F676-4373-41C2-887A-AB9DAF1A0090}" type="parTrans" cxnId="{1C636C7F-483C-4F83-A854-B66610CDFE1A}">
      <dgm:prSet/>
      <dgm:spPr/>
      <dgm:t>
        <a:bodyPr/>
        <a:lstStyle/>
        <a:p>
          <a:endParaRPr lang="zh-TW" altLang="en-US"/>
        </a:p>
      </dgm:t>
    </dgm:pt>
    <dgm:pt modelId="{88DFFAA7-5985-48B2-9FB4-21FD7028F897}" type="sibTrans" cxnId="{1C636C7F-483C-4F83-A854-B66610CDFE1A}">
      <dgm:prSet/>
      <dgm:spPr/>
      <dgm:t>
        <a:bodyPr/>
        <a:lstStyle/>
        <a:p>
          <a:endParaRPr lang="zh-TW" altLang="en-US"/>
        </a:p>
      </dgm:t>
    </dgm:pt>
    <dgm:pt modelId="{D8257376-EAC5-4B30-B02F-FA2634B0DD3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TW" altLang="en-US" sz="2000" b="1" dirty="0"/>
        </a:p>
      </dgm:t>
    </dgm:pt>
    <dgm:pt modelId="{6241F310-BF46-4A4E-B09B-5B691BBAC09C}" type="parTrans" cxnId="{DB87A54D-CEBF-4D04-8C15-1B3858F4B4EB}">
      <dgm:prSet/>
      <dgm:spPr/>
      <dgm:t>
        <a:bodyPr/>
        <a:lstStyle/>
        <a:p>
          <a:endParaRPr lang="zh-TW" altLang="en-US"/>
        </a:p>
      </dgm:t>
    </dgm:pt>
    <dgm:pt modelId="{FB2CEB7A-D142-44BF-95C8-50B8388BBE2A}" type="sibTrans" cxnId="{DB87A54D-CEBF-4D04-8C15-1B3858F4B4EB}">
      <dgm:prSet/>
      <dgm:spPr/>
      <dgm:t>
        <a:bodyPr/>
        <a:lstStyle/>
        <a:p>
          <a:endParaRPr lang="zh-TW" altLang="en-US"/>
        </a:p>
      </dgm:t>
    </dgm:pt>
    <dgm:pt modelId="{44DE0E1C-9963-42F0-BC0C-1E52BD12584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TW" altLang="en-US" sz="2000" b="1" dirty="0"/>
        </a:p>
      </dgm:t>
    </dgm:pt>
    <dgm:pt modelId="{A3B50CEE-4BD8-4ACE-B95D-BD6712C7B263}" type="parTrans" cxnId="{1108B172-AD0B-4928-9867-0BFDFB00146D}">
      <dgm:prSet/>
      <dgm:spPr/>
      <dgm:t>
        <a:bodyPr/>
        <a:lstStyle/>
        <a:p>
          <a:endParaRPr lang="zh-TW" altLang="en-US"/>
        </a:p>
      </dgm:t>
    </dgm:pt>
    <dgm:pt modelId="{D3AEED2D-6078-4312-A00C-2535FE2BE289}" type="sibTrans" cxnId="{1108B172-AD0B-4928-9867-0BFDFB00146D}">
      <dgm:prSet/>
      <dgm:spPr/>
      <dgm:t>
        <a:bodyPr/>
        <a:lstStyle/>
        <a:p>
          <a:endParaRPr lang="zh-TW" altLang="en-US"/>
        </a:p>
      </dgm:t>
    </dgm:pt>
    <dgm:pt modelId="{96190870-126C-474E-9FCC-4F5C56ED0E40}" type="pres">
      <dgm:prSet presAssocID="{D28A7830-573D-411D-9447-1D085D3F92F8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884869B9-7A05-433E-80B3-DDB65677D4EC}" type="pres">
      <dgm:prSet presAssocID="{FD845FF8-49FF-411D-9847-28FAECE97FF5}" presName="compositeNode" presStyleCnt="0">
        <dgm:presLayoutVars>
          <dgm:bulletEnabled val="1"/>
        </dgm:presLayoutVars>
      </dgm:prSet>
      <dgm:spPr/>
    </dgm:pt>
    <dgm:pt modelId="{87D09C9D-793E-403F-91B5-93FA622F3D08}" type="pres">
      <dgm:prSet presAssocID="{FD845FF8-49FF-411D-9847-28FAECE97FF5}" presName="image" presStyleLbl="fgImgPlace1" presStyleIdx="0" presStyleCnt="3" custLinFactNeighborX="-96853" custLinFactNeighborY="-55741"/>
      <dgm:spPr/>
    </dgm:pt>
    <dgm:pt modelId="{ADAFA99B-2E2D-4EC2-9E1A-9401412D5F87}" type="pres">
      <dgm:prSet presAssocID="{FD845FF8-49FF-411D-9847-28FAECE97FF5}" presName="childNode" presStyleLbl="node1" presStyleIdx="0" presStyleCnt="3" custScaleX="217479" custScaleY="1282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2CDEB8-9834-4CCA-ACD8-A36E0FBF5A89}" type="pres">
      <dgm:prSet presAssocID="{FD845FF8-49FF-411D-9847-28FAECE97FF5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542A8A-D447-4F5F-A8EA-AF14D7FF13EA}" type="pres">
      <dgm:prSet presAssocID="{1285BCEA-747E-4408-9EC8-BCA1AC596B75}" presName="sibTrans" presStyleCnt="0"/>
      <dgm:spPr/>
    </dgm:pt>
    <dgm:pt modelId="{172F508C-48DA-4DCE-AC45-47D9468A2B47}" type="pres">
      <dgm:prSet presAssocID="{CD14F503-883D-47DA-B2BA-EF5DEB9E7BA8}" presName="compositeNode" presStyleCnt="0">
        <dgm:presLayoutVars>
          <dgm:bulletEnabled val="1"/>
        </dgm:presLayoutVars>
      </dgm:prSet>
      <dgm:spPr/>
    </dgm:pt>
    <dgm:pt modelId="{F17BC82D-DDC2-43EF-ADE8-85126ADDABB3}" type="pres">
      <dgm:prSet presAssocID="{CD14F503-883D-47DA-B2BA-EF5DEB9E7BA8}" presName="image" presStyleLbl="fgImgPlace1" presStyleIdx="1" presStyleCnt="3" custLinFactNeighborX="-40975" custLinFactNeighborY="-55741"/>
      <dgm:spPr/>
    </dgm:pt>
    <dgm:pt modelId="{727543EA-28C8-44BC-9AB0-3C02D217E93C}" type="pres">
      <dgm:prSet presAssocID="{CD14F503-883D-47DA-B2BA-EF5DEB9E7BA8}" presName="childNode" presStyleLbl="node1" presStyleIdx="1" presStyleCnt="3" custScaleX="54345" custScaleY="128205" custLinFactNeighborX="-18776" custLinFactNeighborY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5D280E-0CF9-4379-AA87-956F1A3DE056}" type="pres">
      <dgm:prSet presAssocID="{CD14F503-883D-47DA-B2BA-EF5DEB9E7BA8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7AD0FF-344A-4761-94C6-CE18A96D5AE2}" type="pres">
      <dgm:prSet presAssocID="{F9512F1A-B115-410D-B840-5DB8E2FFFEE7}" presName="sibTrans" presStyleCnt="0"/>
      <dgm:spPr/>
    </dgm:pt>
    <dgm:pt modelId="{091AEB4F-1F2B-45A4-9C82-367018256DBC}" type="pres">
      <dgm:prSet presAssocID="{84AA0C34-5241-472F-9856-A1EA515AB528}" presName="compositeNode" presStyleCnt="0">
        <dgm:presLayoutVars>
          <dgm:bulletEnabled val="1"/>
        </dgm:presLayoutVars>
      </dgm:prSet>
      <dgm:spPr/>
    </dgm:pt>
    <dgm:pt modelId="{636DD577-A2C8-4A62-86F4-8A546A33F4A0}" type="pres">
      <dgm:prSet presAssocID="{84AA0C34-5241-472F-9856-A1EA515AB528}" presName="image" presStyleLbl="fgImgPlace1" presStyleIdx="2" presStyleCnt="3" custLinFactX="-53280" custLinFactNeighborX="-100000" custLinFactNeighborY="-55740"/>
      <dgm:spPr/>
    </dgm:pt>
    <dgm:pt modelId="{C76CAC5F-8802-41C4-9BED-CC508F9C4EC2}" type="pres">
      <dgm:prSet presAssocID="{84AA0C34-5241-472F-9856-A1EA515AB528}" presName="childNode" presStyleLbl="node1" presStyleIdx="2" presStyleCnt="3" custScaleX="185324" custScaleY="1282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52BBC1-9C4D-45CF-A22A-1140FB3162E7}" type="pres">
      <dgm:prSet presAssocID="{84AA0C34-5241-472F-9856-A1EA515AB528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347709F-EB23-4712-84F1-A626A20624CA}" srcId="{CD14F503-883D-47DA-B2BA-EF5DEB9E7BA8}" destId="{2837F0D1-B51E-4A41-A1CE-8252D61344C2}" srcOrd="0" destOrd="0" parTransId="{D9AF41FD-84FF-4DFE-930F-AF7AAEA46381}" sibTransId="{D3C002D3-C37E-4492-90F7-99A248302050}"/>
    <dgm:cxn modelId="{03875E52-B476-4FD2-ACB6-60E76A1A1B32}" srcId="{84AA0C34-5241-472F-9856-A1EA515AB528}" destId="{7691D5B6-E50B-4D1F-8B2F-6350082C1226}" srcOrd="0" destOrd="0" parTransId="{5CF23AFD-20A8-426C-8496-5F44C73EC1EA}" sibTransId="{EFBC7042-D7C9-4280-A186-6CF354298234}"/>
    <dgm:cxn modelId="{1C636C7F-483C-4F83-A854-B66610CDFE1A}" srcId="{CD14F503-883D-47DA-B2BA-EF5DEB9E7BA8}" destId="{F9770ED4-57FB-4594-8A04-499866C9AC94}" srcOrd="2" destOrd="0" parTransId="{F1B2F676-4373-41C2-887A-AB9DAF1A0090}" sibTransId="{88DFFAA7-5985-48B2-9FB4-21FD7028F897}"/>
    <dgm:cxn modelId="{26A5FD97-E32F-433D-B32A-B23DAA33FC22}" srcId="{FD845FF8-49FF-411D-9847-28FAECE97FF5}" destId="{5D6C1709-DCD9-48AA-9CA3-A2F3E64176F5}" srcOrd="2" destOrd="0" parTransId="{A2DA8B5F-52A2-48EE-8178-0BDF77ADECB4}" sibTransId="{D85747EA-9590-4755-848B-7589715435D6}"/>
    <dgm:cxn modelId="{01CEFC63-EC7E-4ABB-810F-D9B265029202}" srcId="{D28A7830-573D-411D-9447-1D085D3F92F8}" destId="{CD14F503-883D-47DA-B2BA-EF5DEB9E7BA8}" srcOrd="1" destOrd="0" parTransId="{AE9A6726-6378-4695-A97A-8DAC7CD5B490}" sibTransId="{F9512F1A-B115-410D-B840-5DB8E2FFFEE7}"/>
    <dgm:cxn modelId="{59749008-3458-460B-B8F1-5A5E62422703}" type="presOf" srcId="{D8257376-EAC5-4B30-B02F-FA2634B0DD39}" destId="{727543EA-28C8-44BC-9AB0-3C02D217E93C}" srcOrd="0" destOrd="3" presId="urn:microsoft.com/office/officeart/2005/8/layout/hList2"/>
    <dgm:cxn modelId="{3F6E0832-B692-4671-9EF1-10D542DDD025}" srcId="{84AA0C34-5241-472F-9856-A1EA515AB528}" destId="{1EF98E65-5B30-4B98-A193-61B887122127}" srcOrd="1" destOrd="0" parTransId="{3DA293B4-D38B-4728-A171-98CE32F6AF7C}" sibTransId="{2247A9C4-D8B8-4986-A6A9-CA7CBBEA89CD}"/>
    <dgm:cxn modelId="{347DA11C-6A08-4478-955A-268CAC477773}" type="presOf" srcId="{FD845FF8-49FF-411D-9847-28FAECE97FF5}" destId="{6D2CDEB8-9834-4CCA-ACD8-A36E0FBF5A89}" srcOrd="0" destOrd="0" presId="urn:microsoft.com/office/officeart/2005/8/layout/hList2"/>
    <dgm:cxn modelId="{28189446-89CD-479D-B0E1-6B9899F449A1}" srcId="{FD845FF8-49FF-411D-9847-28FAECE97FF5}" destId="{46989CCA-52FE-4F06-82FF-F72DAAA46BEC}" srcOrd="6" destOrd="0" parTransId="{F003D249-FFBA-4517-9754-4D51E9D0FDC2}" sibTransId="{E20C42C6-CE59-4ED7-9E94-BCEA6030BD3C}"/>
    <dgm:cxn modelId="{056752CC-499C-403F-BC11-7EF90D779184}" type="presOf" srcId="{CD14F503-883D-47DA-B2BA-EF5DEB9E7BA8}" destId="{785D280E-0CF9-4379-AA87-956F1A3DE056}" srcOrd="0" destOrd="0" presId="urn:microsoft.com/office/officeart/2005/8/layout/hList2"/>
    <dgm:cxn modelId="{9510E3DC-A6B9-459F-A13B-6C1A34060AAA}" type="presOf" srcId="{98D31AFC-5705-4383-A1A6-DA669403CF4A}" destId="{727543EA-28C8-44BC-9AB0-3C02D217E93C}" srcOrd="0" destOrd="6" presId="urn:microsoft.com/office/officeart/2005/8/layout/hList2"/>
    <dgm:cxn modelId="{1546C61A-B3C6-4B85-9A5B-3DCD8BC568BD}" type="presOf" srcId="{99E4E78B-BF37-4052-9289-EA7C3E5AD0B8}" destId="{C76CAC5F-8802-41C4-9BED-CC508F9C4EC2}" srcOrd="0" destOrd="2" presId="urn:microsoft.com/office/officeart/2005/8/layout/hList2"/>
    <dgm:cxn modelId="{5E558920-27A5-48F9-8CEE-C3344C8E99B0}" type="presOf" srcId="{E8808D45-12B6-4172-8925-0396D45FF78F}" destId="{ADAFA99B-2E2D-4EC2-9E1A-9401412D5F87}" srcOrd="0" destOrd="0" presId="urn:microsoft.com/office/officeart/2005/8/layout/hList2"/>
    <dgm:cxn modelId="{D8413D86-D2C4-4271-8FAA-BDC9DAF7893D}" type="presOf" srcId="{46989CCA-52FE-4F06-82FF-F72DAAA46BEC}" destId="{ADAFA99B-2E2D-4EC2-9E1A-9401412D5F87}" srcOrd="0" destOrd="6" presId="urn:microsoft.com/office/officeart/2005/8/layout/hList2"/>
    <dgm:cxn modelId="{727BD018-66C8-4D7D-B1D5-FD469F065150}" type="presOf" srcId="{7D6B4E16-A90B-4A59-A911-3E8A56989886}" destId="{C76CAC5F-8802-41C4-9BED-CC508F9C4EC2}" srcOrd="0" destOrd="3" presId="urn:microsoft.com/office/officeart/2005/8/layout/hList2"/>
    <dgm:cxn modelId="{51E8C906-E948-47E7-A1F2-CDF0BBFF9D25}" type="presOf" srcId="{AF63E0FF-EDA0-4CD9-B57A-AD56D35AA933}" destId="{ADAFA99B-2E2D-4EC2-9E1A-9401412D5F87}" srcOrd="0" destOrd="4" presId="urn:microsoft.com/office/officeart/2005/8/layout/hList2"/>
    <dgm:cxn modelId="{01F71FB1-4C08-4AB8-819A-3375E994F0B2}" type="presOf" srcId="{547C988F-3F15-45B0-84FB-7294B86C6A98}" destId="{ADAFA99B-2E2D-4EC2-9E1A-9401412D5F87}" srcOrd="0" destOrd="8" presId="urn:microsoft.com/office/officeart/2005/8/layout/hList2"/>
    <dgm:cxn modelId="{B3624DCF-BDBE-440C-8D18-06C9FCD36EBF}" srcId="{D28A7830-573D-411D-9447-1D085D3F92F8}" destId="{FD845FF8-49FF-411D-9847-28FAECE97FF5}" srcOrd="0" destOrd="0" parTransId="{AA857E4D-1649-4296-A915-7149CD70D4C8}" sibTransId="{1285BCEA-747E-4408-9EC8-BCA1AC596B75}"/>
    <dgm:cxn modelId="{BEA79639-2809-4B19-B3EE-B6F0F1A94798}" type="presOf" srcId="{44DE0E1C-9963-42F0-BC0C-1E52BD125849}" destId="{727543EA-28C8-44BC-9AB0-3C02D217E93C}" srcOrd="0" destOrd="4" presId="urn:microsoft.com/office/officeart/2005/8/layout/hList2"/>
    <dgm:cxn modelId="{3E1548EB-6923-4319-A451-7AB02B365E70}" srcId="{FD845FF8-49FF-411D-9847-28FAECE97FF5}" destId="{AF63E0FF-EDA0-4CD9-B57A-AD56D35AA933}" srcOrd="4" destOrd="0" parTransId="{DA75A1BE-B8CF-40F7-927D-D3EFFDD47123}" sibTransId="{88F346CA-0D94-4EC4-89EE-9F41415FF447}"/>
    <dgm:cxn modelId="{6AD4484E-28E3-402C-85F4-E328775BE94D}" type="presOf" srcId="{1FA1A674-5D75-4CEF-9D30-969C44452BE0}" destId="{ADAFA99B-2E2D-4EC2-9E1A-9401412D5F87}" srcOrd="0" destOrd="5" presId="urn:microsoft.com/office/officeart/2005/8/layout/hList2"/>
    <dgm:cxn modelId="{75EDF90B-8B94-49AE-918C-B3B670FB23DA}" srcId="{FD845FF8-49FF-411D-9847-28FAECE97FF5}" destId="{1FA1A674-5D75-4CEF-9D30-969C44452BE0}" srcOrd="5" destOrd="0" parTransId="{4165BB4A-AFD2-4B53-9004-63E31F90235E}" sibTransId="{25CB1DA2-CAAD-424D-97D1-B5DF80BCC759}"/>
    <dgm:cxn modelId="{96090FAF-8443-4EE7-B3D8-829F6AEFB457}" type="presOf" srcId="{5E9A7211-A521-4C32-984B-18F91400939C}" destId="{ADAFA99B-2E2D-4EC2-9E1A-9401412D5F87}" srcOrd="0" destOrd="10" presId="urn:microsoft.com/office/officeart/2005/8/layout/hList2"/>
    <dgm:cxn modelId="{0A22AB83-D986-4E84-AE45-5F40921D6FF4}" type="presOf" srcId="{D28A7830-573D-411D-9447-1D085D3F92F8}" destId="{96190870-126C-474E-9FCC-4F5C56ED0E40}" srcOrd="0" destOrd="0" presId="urn:microsoft.com/office/officeart/2005/8/layout/hList2"/>
    <dgm:cxn modelId="{6C6A79F1-9484-4144-87C9-0B57286DEA98}" type="presOf" srcId="{1EF98E65-5B30-4B98-A193-61B887122127}" destId="{C76CAC5F-8802-41C4-9BED-CC508F9C4EC2}" srcOrd="0" destOrd="1" presId="urn:microsoft.com/office/officeart/2005/8/layout/hList2"/>
    <dgm:cxn modelId="{7506DB52-175E-43B6-8B31-5D57151DEFBA}" type="presOf" srcId="{F9770ED4-57FB-4594-8A04-499866C9AC94}" destId="{727543EA-28C8-44BC-9AB0-3C02D217E93C}" srcOrd="0" destOrd="2" presId="urn:microsoft.com/office/officeart/2005/8/layout/hList2"/>
    <dgm:cxn modelId="{E7CDF26C-818D-4E7E-B2C3-6C7E86C10DDC}" srcId="{FD845FF8-49FF-411D-9847-28FAECE97FF5}" destId="{547C988F-3F15-45B0-84FB-7294B86C6A98}" srcOrd="8" destOrd="0" parTransId="{6C09F94C-DBC3-4FD1-9CBA-A9DC6AD4FE36}" sibTransId="{028F14A6-6B6A-4522-BEB9-1FD36D6AE557}"/>
    <dgm:cxn modelId="{10CBF7FE-AF0A-49CA-ABC8-C1A4FE183D40}" srcId="{FD845FF8-49FF-411D-9847-28FAECE97FF5}" destId="{3B331950-4F5E-449D-8F94-12590461D2A6}" srcOrd="3" destOrd="0" parTransId="{29E46695-4C65-4835-B301-4356C43CB85D}" sibTransId="{A24230D6-A240-4F12-8076-C62459011109}"/>
    <dgm:cxn modelId="{DDC3AC0C-4B3A-48B5-9996-604AB17C6F5E}" srcId="{84AA0C34-5241-472F-9856-A1EA515AB528}" destId="{99E4E78B-BF37-4052-9289-EA7C3E5AD0B8}" srcOrd="2" destOrd="0" parTransId="{91FA1BB1-8B76-41D6-BCB0-016840DE30DB}" sibTransId="{825B7DA3-EB0C-499F-97B2-4653DAE7291B}"/>
    <dgm:cxn modelId="{5083CE73-C26D-4011-97EF-E0EEF1A4C5E0}" srcId="{FD845FF8-49FF-411D-9847-28FAECE97FF5}" destId="{76D144DA-8E86-4F73-B76A-8B88433F909C}" srcOrd="1" destOrd="0" parTransId="{1021E47F-4B63-4F4B-B716-FA0D116C1AC1}" sibTransId="{B58A7B63-CF15-4262-B7FC-95EEFF4C9720}"/>
    <dgm:cxn modelId="{79EA0481-2FFD-4E34-894A-440E59A3642D}" srcId="{FD845FF8-49FF-411D-9847-28FAECE97FF5}" destId="{5E9A7211-A521-4C32-984B-18F91400939C}" srcOrd="10" destOrd="0" parTransId="{FC0E97C2-F0E9-4E2F-8EF9-03039BF7ABE1}" sibTransId="{14B92E2F-C6FD-43D8-9ADC-F091088FC68B}"/>
    <dgm:cxn modelId="{D40CE41E-18BB-4180-A91B-E8756A7138BA}" type="presOf" srcId="{C4AEB32D-81E7-45C7-AC6E-2FC18E4DDFC0}" destId="{ADAFA99B-2E2D-4EC2-9E1A-9401412D5F87}" srcOrd="0" destOrd="9" presId="urn:microsoft.com/office/officeart/2005/8/layout/hList2"/>
    <dgm:cxn modelId="{D900C844-5F66-437C-98A7-6D8CA433FDDA}" type="presOf" srcId="{5D6C1709-DCD9-48AA-9CA3-A2F3E64176F5}" destId="{ADAFA99B-2E2D-4EC2-9E1A-9401412D5F87}" srcOrd="0" destOrd="2" presId="urn:microsoft.com/office/officeart/2005/8/layout/hList2"/>
    <dgm:cxn modelId="{C8EFA5A9-B5FA-48EF-B05F-B822494D34A5}" srcId="{84AA0C34-5241-472F-9856-A1EA515AB528}" destId="{7D6B4E16-A90B-4A59-A911-3E8A56989886}" srcOrd="3" destOrd="0" parTransId="{23B7963D-C8C0-4BF8-88AF-8EF39CBE3D70}" sibTransId="{BB64ACE7-2FB8-4A56-86BF-9CF7CE6EAAFF}"/>
    <dgm:cxn modelId="{1108B172-AD0B-4928-9867-0BFDFB00146D}" srcId="{CD14F503-883D-47DA-B2BA-EF5DEB9E7BA8}" destId="{44DE0E1C-9963-42F0-BC0C-1E52BD125849}" srcOrd="4" destOrd="0" parTransId="{A3B50CEE-4BD8-4ACE-B95D-BD6712C7B263}" sibTransId="{D3AEED2D-6078-4312-A00C-2535FE2BE289}"/>
    <dgm:cxn modelId="{BF00AFB8-7DBD-454F-B321-6D3755653115}" type="presOf" srcId="{7691D5B6-E50B-4D1F-8B2F-6350082C1226}" destId="{C76CAC5F-8802-41C4-9BED-CC508F9C4EC2}" srcOrd="0" destOrd="0" presId="urn:microsoft.com/office/officeart/2005/8/layout/hList2"/>
    <dgm:cxn modelId="{3E069251-F182-4AF8-B7E6-C5EE39DD9C9C}" type="presOf" srcId="{C8401F32-49D3-4470-B52B-54EE0FD4BFF3}" destId="{727543EA-28C8-44BC-9AB0-3C02D217E93C}" srcOrd="0" destOrd="7" presId="urn:microsoft.com/office/officeart/2005/8/layout/hList2"/>
    <dgm:cxn modelId="{7399C396-93BF-48B8-B9F8-AD45036760BC}" srcId="{CD14F503-883D-47DA-B2BA-EF5DEB9E7BA8}" destId="{98D31AFC-5705-4383-A1A6-DA669403CF4A}" srcOrd="6" destOrd="0" parTransId="{AB1B93E4-2CD2-4084-83F1-DAA69A212B50}" sibTransId="{8D9AEF2B-C4B3-48F3-97F8-61EF0DF9E86E}"/>
    <dgm:cxn modelId="{E64F8A5B-8F4C-490E-B2FB-6DE6CC3890B8}" srcId="{FD845FF8-49FF-411D-9847-28FAECE97FF5}" destId="{2C91E9C4-E14B-4356-8B12-4EDF4F4DBBE4}" srcOrd="7" destOrd="0" parTransId="{21613725-F8E8-4681-AC27-2348022A8574}" sibTransId="{3D6978A1-F9CB-4AFB-BD71-2B149E015970}"/>
    <dgm:cxn modelId="{7F9D108F-C4AE-4B3A-B034-E4C1C0481997}" type="presOf" srcId="{3B331950-4F5E-449D-8F94-12590461D2A6}" destId="{ADAFA99B-2E2D-4EC2-9E1A-9401412D5F87}" srcOrd="0" destOrd="3" presId="urn:microsoft.com/office/officeart/2005/8/layout/hList2"/>
    <dgm:cxn modelId="{806981C2-3EA7-4925-94B8-EDFC7E26DD28}" type="presOf" srcId="{84AA0C34-5241-472F-9856-A1EA515AB528}" destId="{E552BBC1-9C4D-45CF-A22A-1140FB3162E7}" srcOrd="0" destOrd="0" presId="urn:microsoft.com/office/officeart/2005/8/layout/hList2"/>
    <dgm:cxn modelId="{4E5F874C-3B4D-487E-A729-3CB742F7F97C}" srcId="{CD14F503-883D-47DA-B2BA-EF5DEB9E7BA8}" destId="{E487E68A-8B68-4995-B593-E75FB22B2F1B}" srcOrd="5" destOrd="0" parTransId="{F6F10F23-7CD1-4FBF-A49B-1027C93CB34C}" sibTransId="{4168F0CC-6B22-4EDD-9025-A938EA91D5A6}"/>
    <dgm:cxn modelId="{DB87A54D-CEBF-4D04-8C15-1B3858F4B4EB}" srcId="{CD14F503-883D-47DA-B2BA-EF5DEB9E7BA8}" destId="{D8257376-EAC5-4B30-B02F-FA2634B0DD39}" srcOrd="3" destOrd="0" parTransId="{6241F310-BF46-4A4E-B09B-5B691BBAC09C}" sibTransId="{FB2CEB7A-D142-44BF-95C8-50B8388BBE2A}"/>
    <dgm:cxn modelId="{22ABD3D0-9C01-4033-A7E4-181EF270139E}" srcId="{CD14F503-883D-47DA-B2BA-EF5DEB9E7BA8}" destId="{B5D883BC-2827-43EA-AB7F-9CE911B4CCFD}" srcOrd="1" destOrd="0" parTransId="{CC963D5B-5B95-4677-BDBA-31F09E3C1EF9}" sibTransId="{7D03F060-F246-4AF6-B11A-5CDD7D2CEC49}"/>
    <dgm:cxn modelId="{F8E8AC0F-FDEE-4D1C-A1DA-E36099E66C0F}" srcId="{D28A7830-573D-411D-9447-1D085D3F92F8}" destId="{84AA0C34-5241-472F-9856-A1EA515AB528}" srcOrd="2" destOrd="0" parTransId="{43451AD3-F791-45AE-B02A-54AB73A8DB10}" sibTransId="{946021A7-3BF2-404D-9E00-5E8E59C495AC}"/>
    <dgm:cxn modelId="{034B419D-48AC-4768-A9C7-BB810FE74F37}" type="presOf" srcId="{B5D883BC-2827-43EA-AB7F-9CE911B4CCFD}" destId="{727543EA-28C8-44BC-9AB0-3C02D217E93C}" srcOrd="0" destOrd="1" presId="urn:microsoft.com/office/officeart/2005/8/layout/hList2"/>
    <dgm:cxn modelId="{D651C425-F73E-4A84-ADC4-6D41B552285F}" type="presOf" srcId="{2837F0D1-B51E-4A41-A1CE-8252D61344C2}" destId="{727543EA-28C8-44BC-9AB0-3C02D217E93C}" srcOrd="0" destOrd="0" presId="urn:microsoft.com/office/officeart/2005/8/layout/hList2"/>
    <dgm:cxn modelId="{E1A90561-EBCD-4DD0-BFEF-C051CA7CD902}" srcId="{CD14F503-883D-47DA-B2BA-EF5DEB9E7BA8}" destId="{C8401F32-49D3-4470-B52B-54EE0FD4BFF3}" srcOrd="7" destOrd="0" parTransId="{651DFD40-42E6-486C-A708-51A27E1CD2A5}" sibTransId="{B9287507-6B16-49C5-B0F2-BF289D14AE71}"/>
    <dgm:cxn modelId="{2EF413C2-0312-4C2C-A581-EC2FE81C8722}" srcId="{FD845FF8-49FF-411D-9847-28FAECE97FF5}" destId="{C4AEB32D-81E7-45C7-AC6E-2FC18E4DDFC0}" srcOrd="9" destOrd="0" parTransId="{0DFFBFB8-457C-41E7-A529-AAE91CCCBDE4}" sibTransId="{1CFCD199-AB72-41C6-8AD2-98E4729CC182}"/>
    <dgm:cxn modelId="{14DF93A0-BA47-4AE7-980A-8C219E85CCCB}" type="presOf" srcId="{E487E68A-8B68-4995-B593-E75FB22B2F1B}" destId="{727543EA-28C8-44BC-9AB0-3C02D217E93C}" srcOrd="0" destOrd="5" presId="urn:microsoft.com/office/officeart/2005/8/layout/hList2"/>
    <dgm:cxn modelId="{E1C5B501-6B66-4F43-8D0B-CB4F5FE71C65}" type="presOf" srcId="{2C91E9C4-E14B-4356-8B12-4EDF4F4DBBE4}" destId="{ADAFA99B-2E2D-4EC2-9E1A-9401412D5F87}" srcOrd="0" destOrd="7" presId="urn:microsoft.com/office/officeart/2005/8/layout/hList2"/>
    <dgm:cxn modelId="{2482907E-4F82-44C8-903A-E6865777F446}" srcId="{FD845FF8-49FF-411D-9847-28FAECE97FF5}" destId="{E8808D45-12B6-4172-8925-0396D45FF78F}" srcOrd="0" destOrd="0" parTransId="{695E5BC4-FEC3-41CE-969E-93EC8E4F8F79}" sibTransId="{82796476-787A-48F3-839B-87475E36D53F}"/>
    <dgm:cxn modelId="{5FA505CF-C5A0-4E15-B3CC-9B48A56FF39A}" type="presOf" srcId="{76D144DA-8E86-4F73-B76A-8B88433F909C}" destId="{ADAFA99B-2E2D-4EC2-9E1A-9401412D5F87}" srcOrd="0" destOrd="1" presId="urn:microsoft.com/office/officeart/2005/8/layout/hList2"/>
    <dgm:cxn modelId="{8990D670-CBF9-4D9C-9217-1737C6AB4E5F}" type="presParOf" srcId="{96190870-126C-474E-9FCC-4F5C56ED0E40}" destId="{884869B9-7A05-433E-80B3-DDB65677D4EC}" srcOrd="0" destOrd="0" presId="urn:microsoft.com/office/officeart/2005/8/layout/hList2"/>
    <dgm:cxn modelId="{5B8D1AB3-1D1C-4842-BB1C-09BA88CC53AE}" type="presParOf" srcId="{884869B9-7A05-433E-80B3-DDB65677D4EC}" destId="{87D09C9D-793E-403F-91B5-93FA622F3D08}" srcOrd="0" destOrd="0" presId="urn:microsoft.com/office/officeart/2005/8/layout/hList2"/>
    <dgm:cxn modelId="{EB96B6F9-DC4F-4045-9A29-0FE775AB51EE}" type="presParOf" srcId="{884869B9-7A05-433E-80B3-DDB65677D4EC}" destId="{ADAFA99B-2E2D-4EC2-9E1A-9401412D5F87}" srcOrd="1" destOrd="0" presId="urn:microsoft.com/office/officeart/2005/8/layout/hList2"/>
    <dgm:cxn modelId="{0B135A89-F506-4058-A9AA-E4855FD0F260}" type="presParOf" srcId="{884869B9-7A05-433E-80B3-DDB65677D4EC}" destId="{6D2CDEB8-9834-4CCA-ACD8-A36E0FBF5A89}" srcOrd="2" destOrd="0" presId="urn:microsoft.com/office/officeart/2005/8/layout/hList2"/>
    <dgm:cxn modelId="{687BA881-614E-42D5-B5EF-DE6E680351E6}" type="presParOf" srcId="{96190870-126C-474E-9FCC-4F5C56ED0E40}" destId="{28542A8A-D447-4F5F-A8EA-AF14D7FF13EA}" srcOrd="1" destOrd="0" presId="urn:microsoft.com/office/officeart/2005/8/layout/hList2"/>
    <dgm:cxn modelId="{F258ECE1-E3A9-4AA9-880B-6EB41EFBF7F9}" type="presParOf" srcId="{96190870-126C-474E-9FCC-4F5C56ED0E40}" destId="{172F508C-48DA-4DCE-AC45-47D9468A2B47}" srcOrd="2" destOrd="0" presId="urn:microsoft.com/office/officeart/2005/8/layout/hList2"/>
    <dgm:cxn modelId="{26D9510C-917A-4F2D-B38B-0EBF8D2951F9}" type="presParOf" srcId="{172F508C-48DA-4DCE-AC45-47D9468A2B47}" destId="{F17BC82D-DDC2-43EF-ADE8-85126ADDABB3}" srcOrd="0" destOrd="0" presId="urn:microsoft.com/office/officeart/2005/8/layout/hList2"/>
    <dgm:cxn modelId="{7403D3C5-F516-4FAA-8210-3C893DA0FC49}" type="presParOf" srcId="{172F508C-48DA-4DCE-AC45-47D9468A2B47}" destId="{727543EA-28C8-44BC-9AB0-3C02D217E93C}" srcOrd="1" destOrd="0" presId="urn:microsoft.com/office/officeart/2005/8/layout/hList2"/>
    <dgm:cxn modelId="{B44A3FFA-8C43-4C07-A7D4-5C940E71FAEA}" type="presParOf" srcId="{172F508C-48DA-4DCE-AC45-47D9468A2B47}" destId="{785D280E-0CF9-4379-AA87-956F1A3DE056}" srcOrd="2" destOrd="0" presId="urn:microsoft.com/office/officeart/2005/8/layout/hList2"/>
    <dgm:cxn modelId="{5C7ABBA1-54EF-46B7-A30C-EB9BE4D58EEB}" type="presParOf" srcId="{96190870-126C-474E-9FCC-4F5C56ED0E40}" destId="{BD7AD0FF-344A-4761-94C6-CE18A96D5AE2}" srcOrd="3" destOrd="0" presId="urn:microsoft.com/office/officeart/2005/8/layout/hList2"/>
    <dgm:cxn modelId="{C1D8BD2D-D5E8-4EBB-9230-950A1F1E968D}" type="presParOf" srcId="{96190870-126C-474E-9FCC-4F5C56ED0E40}" destId="{091AEB4F-1F2B-45A4-9C82-367018256DBC}" srcOrd="4" destOrd="0" presId="urn:microsoft.com/office/officeart/2005/8/layout/hList2"/>
    <dgm:cxn modelId="{BCF5B1C9-D17B-4E9A-946E-10CC3F4A0DDD}" type="presParOf" srcId="{091AEB4F-1F2B-45A4-9C82-367018256DBC}" destId="{636DD577-A2C8-4A62-86F4-8A546A33F4A0}" srcOrd="0" destOrd="0" presId="urn:microsoft.com/office/officeart/2005/8/layout/hList2"/>
    <dgm:cxn modelId="{FAC0C5CE-9E20-4899-A446-C982BA4E3688}" type="presParOf" srcId="{091AEB4F-1F2B-45A4-9C82-367018256DBC}" destId="{C76CAC5F-8802-41C4-9BED-CC508F9C4EC2}" srcOrd="1" destOrd="0" presId="urn:microsoft.com/office/officeart/2005/8/layout/hList2"/>
    <dgm:cxn modelId="{8C3D1021-90BE-448D-BAE8-5FCFD84362E7}" type="presParOf" srcId="{091AEB4F-1F2B-45A4-9C82-367018256DBC}" destId="{E552BBC1-9C4D-45CF-A22A-1140FB3162E7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2CDEB8-9834-4CCA-ACD8-A36E0FBF5A89}">
      <dsp:nvSpPr>
        <dsp:cNvPr id="0" name=""/>
        <dsp:cNvSpPr/>
      </dsp:nvSpPr>
      <dsp:spPr>
        <a:xfrm rot="16200000">
          <a:off x="-1463766" y="2759974"/>
          <a:ext cx="4509280" cy="261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30346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西邊</a:t>
          </a:r>
          <a:endParaRPr lang="zh-TW" altLang="en-US" sz="1600" kern="1200" dirty="0"/>
        </a:p>
      </dsp:txBody>
      <dsp:txXfrm rot="16200000">
        <a:off x="-1463766" y="2759974"/>
        <a:ext cx="4509280" cy="261179"/>
      </dsp:txXfrm>
    </dsp:sp>
    <dsp:sp modelId="{ADAFA99B-2E2D-4EC2-9E1A-9401412D5F87}">
      <dsp:nvSpPr>
        <dsp:cNvPr id="0" name=""/>
        <dsp:cNvSpPr/>
      </dsp:nvSpPr>
      <dsp:spPr>
        <a:xfrm>
          <a:off x="157290" y="2"/>
          <a:ext cx="2829300" cy="5781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230346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u="sng" kern="1200" dirty="0" smtClean="0">
              <a:solidFill>
                <a:srgbClr val="FFFF00"/>
              </a:solidFill>
            </a:rPr>
            <a:t>西邊</a:t>
          </a:r>
          <a:endParaRPr lang="en-US" altLang="zh-TW" sz="2800" b="1" u="sng" kern="1200" dirty="0" smtClean="0">
            <a:solidFill>
              <a:srgbClr val="FFFF0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拿弗他利</a:t>
          </a:r>
          <a:endParaRPr lang="en-US" altLang="zh-TW" sz="2800" b="1" kern="1200" dirty="0" smtClean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亞設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西布倫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以薩迦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西瑪拿西</a:t>
          </a:r>
          <a:endParaRPr lang="en-US" altLang="zh-TW" sz="2800" b="1" kern="1200" dirty="0" smtClean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以法蓮</a:t>
          </a:r>
          <a:r>
            <a:rPr lang="en-US" altLang="zh-TW" sz="2800" b="1" kern="1200" dirty="0" smtClean="0"/>
            <a:t>(</a:t>
          </a:r>
          <a:r>
            <a:rPr lang="zh-TW" altLang="en-US" sz="2800" b="1" kern="1200" dirty="0" smtClean="0"/>
            <a:t>示羅</a:t>
          </a:r>
          <a:r>
            <a:rPr lang="en-US" altLang="zh-TW" sz="2800" b="1" kern="1200" dirty="0" smtClean="0"/>
            <a:t>)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便雅憫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但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猶大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西緬</a:t>
          </a:r>
          <a:endParaRPr lang="zh-TW" altLang="en-US" sz="2800" b="1" kern="1200" dirty="0"/>
        </a:p>
      </dsp:txBody>
      <dsp:txXfrm>
        <a:off x="157290" y="2"/>
        <a:ext cx="2829300" cy="5781123"/>
      </dsp:txXfrm>
    </dsp:sp>
    <dsp:sp modelId="{87D09C9D-793E-403F-91B5-93FA622F3D08}">
      <dsp:nvSpPr>
        <dsp:cNvPr id="0" name=""/>
        <dsp:cNvSpPr/>
      </dsp:nvSpPr>
      <dsp:spPr>
        <a:xfrm>
          <a:off x="154362" y="0"/>
          <a:ext cx="522359" cy="52235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D280E-0CF9-4379-AA87-956F1A3DE056}">
      <dsp:nvSpPr>
        <dsp:cNvPr id="0" name=""/>
        <dsp:cNvSpPr/>
      </dsp:nvSpPr>
      <dsp:spPr>
        <a:xfrm rot="16200000">
          <a:off x="1186331" y="2759974"/>
          <a:ext cx="4509280" cy="261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30346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 dirty="0"/>
        </a:p>
      </dsp:txBody>
      <dsp:txXfrm rot="16200000">
        <a:off x="1186331" y="2759974"/>
        <a:ext cx="4509280" cy="261179"/>
      </dsp:txXfrm>
    </dsp:sp>
    <dsp:sp modelId="{727543EA-28C8-44BC-9AB0-3C02D217E93C}">
      <dsp:nvSpPr>
        <dsp:cNvPr id="0" name=""/>
        <dsp:cNvSpPr/>
      </dsp:nvSpPr>
      <dsp:spPr>
        <a:xfrm>
          <a:off x="3624269" y="2"/>
          <a:ext cx="707003" cy="5781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230346" rIns="142240" bIns="14224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zh-TW" altLang="en-US" sz="2000" b="1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zh-TW" altLang="en-US" sz="2000" b="1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zh-TW" altLang="en-US" sz="2000" b="1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zh-TW" altLang="en-US" sz="2000" b="1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zh-TW" altLang="en-US" sz="2000" b="1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2000" b="1" kern="1200" dirty="0" smtClean="0"/>
            <a:t>約</a:t>
          </a:r>
          <a:endParaRPr lang="zh-TW" altLang="en-US" sz="2000" b="1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2000" b="1" kern="1200" dirty="0" smtClean="0"/>
            <a:t>但</a:t>
          </a:r>
          <a:endParaRPr lang="zh-TW" altLang="en-US" sz="2000" b="1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2000" b="1" kern="1200" dirty="0" smtClean="0"/>
            <a:t>河</a:t>
          </a:r>
        </a:p>
        <a:p>
          <a:pPr marL="285750" lvl="1" indent="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500" kern="1200" dirty="0"/>
        </a:p>
      </dsp:txBody>
      <dsp:txXfrm>
        <a:off x="3624269" y="2"/>
        <a:ext cx="707003" cy="5781123"/>
      </dsp:txXfrm>
    </dsp:sp>
    <dsp:sp modelId="{F17BC82D-DDC2-43EF-ADE8-85126ADDABB3}">
      <dsp:nvSpPr>
        <dsp:cNvPr id="0" name=""/>
        <dsp:cNvSpPr/>
      </dsp:nvSpPr>
      <dsp:spPr>
        <a:xfrm>
          <a:off x="3096344" y="0"/>
          <a:ext cx="522359" cy="52235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2BBC1-9C4D-45CF-A22A-1140FB3162E7}">
      <dsp:nvSpPr>
        <dsp:cNvPr id="0" name=""/>
        <dsp:cNvSpPr/>
      </dsp:nvSpPr>
      <dsp:spPr>
        <a:xfrm rot="16200000">
          <a:off x="3069112" y="2759974"/>
          <a:ext cx="4509280" cy="261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30346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東邊</a:t>
          </a:r>
          <a:endParaRPr lang="zh-TW" altLang="en-US" sz="1600" kern="1200" dirty="0"/>
        </a:p>
      </dsp:txBody>
      <dsp:txXfrm rot="16200000">
        <a:off x="3069112" y="2759974"/>
        <a:ext cx="4509280" cy="261179"/>
      </dsp:txXfrm>
    </dsp:sp>
    <dsp:sp modelId="{C76CAC5F-8802-41C4-9BED-CC508F9C4EC2}">
      <dsp:nvSpPr>
        <dsp:cNvPr id="0" name=""/>
        <dsp:cNvSpPr/>
      </dsp:nvSpPr>
      <dsp:spPr>
        <a:xfrm>
          <a:off x="4899330" y="2"/>
          <a:ext cx="2410978" cy="5781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230346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u="sng" kern="1200" dirty="0" smtClean="0">
              <a:solidFill>
                <a:srgbClr val="FFFF00"/>
              </a:solidFill>
            </a:rPr>
            <a:t>東邊</a:t>
          </a:r>
          <a:endParaRPr lang="zh-TW" altLang="en-US" sz="2800" b="1" u="sng" kern="1200" dirty="0">
            <a:solidFill>
              <a:srgbClr val="FFFF0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東瑪拿西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迦得</a:t>
          </a:r>
          <a:endParaRPr lang="zh-TW" altLang="en-US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呂便</a:t>
          </a:r>
          <a:endParaRPr lang="zh-TW" altLang="en-US" sz="2800" b="1" kern="1200" dirty="0"/>
        </a:p>
      </dsp:txBody>
      <dsp:txXfrm>
        <a:off x="4899330" y="2"/>
        <a:ext cx="2410978" cy="5781123"/>
      </dsp:txXfrm>
    </dsp:sp>
    <dsp:sp modelId="{636DD577-A2C8-4A62-86F4-8A546A33F4A0}">
      <dsp:nvSpPr>
        <dsp:cNvPr id="0" name=""/>
        <dsp:cNvSpPr/>
      </dsp:nvSpPr>
      <dsp:spPr>
        <a:xfrm>
          <a:off x="4392489" y="3"/>
          <a:ext cx="522359" cy="52235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3EEF21-A679-4503-890C-5E0125AB9CD6}" type="datetimeFigureOut">
              <a:rPr lang="zh-TW" altLang="en-US" smtClean="0"/>
              <a:pPr/>
              <a:t>2014/1/24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5C30E3-8F75-45F1-ABCE-AAEBA11431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信任的步伐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書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22:10-34)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zh-TW" altLang="en-US" sz="2000" b="1" dirty="0" smtClean="0">
                <a:solidFill>
                  <a:srgbClr val="00B050"/>
                </a:solidFill>
              </a:rPr>
              <a:t>十二支派東西岸分布圖</a:t>
            </a:r>
            <a:endParaRPr lang="zh-TW" altLang="en-US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"/>
          </p:nvPr>
        </p:nvGraphicFramePr>
        <p:xfrm>
          <a:off x="467544" y="620688"/>
          <a:ext cx="7467600" cy="5781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信任的步伐</a:t>
            </a:r>
            <a:r>
              <a:rPr lang="zh-TW" altLang="en-US" sz="2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（書</a:t>
            </a:r>
            <a:r>
              <a:rPr lang="en-US" altLang="zh-TW" sz="2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22:10-34</a:t>
            </a:r>
            <a:r>
              <a:rPr lang="zh-TW" altLang="en-US" sz="2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sz="24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03232" cy="5133184"/>
          </a:xfrm>
        </p:spPr>
        <p:txBody>
          <a:bodyPr>
            <a:normAutofit/>
          </a:bodyPr>
          <a:lstStyle/>
          <a:p>
            <a:r>
              <a:rPr lang="zh-TW" altLang="en-US" sz="3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信任的危機－－敵意對待別人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10-12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b="1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信任的障礙－－錯誤詮釋別人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13-20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b="1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信任的契機－－真誠分享自己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21-29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b="1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信任的重建－－真心</a:t>
            </a:r>
            <a:r>
              <a:rPr lang="zh-TW" altLang="en-US" sz="3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放下自己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30-34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sz="28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</TotalTime>
  <Words>109</Words>
  <Application>Microsoft Office PowerPoint</Application>
  <PresentationFormat>如螢幕大小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壁窗</vt:lpstr>
      <vt:lpstr>信任的步伐(書22:10-34)</vt:lpstr>
      <vt:lpstr>十二支派東西岸分布圖</vt:lpstr>
      <vt:lpstr>信任的步伐（書22:10-34）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信任的步伐(書22:10-34)</dc:title>
  <dc:creator>Matthew</dc:creator>
  <cp:lastModifiedBy>User</cp:lastModifiedBy>
  <cp:revision>22</cp:revision>
  <dcterms:created xsi:type="dcterms:W3CDTF">2014-01-24T03:30:42Z</dcterms:created>
  <dcterms:modified xsi:type="dcterms:W3CDTF">2014-01-24T06:58:43Z</dcterms:modified>
</cp:coreProperties>
</file>