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5" d="100"/>
          <a:sy n="105" d="100"/>
        </p:scale>
        <p:origin x="-180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CD9B-2F00-458D-A720-B2647F061716}" type="datetimeFigureOut">
              <a:rPr lang="zh-TW" altLang="en-US" smtClean="0"/>
              <a:t>2014/1/10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6736-5C3B-488B-9992-205B20172E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CD9B-2F00-458D-A720-B2647F061716}" type="datetimeFigureOut">
              <a:rPr lang="zh-TW" altLang="en-US" smtClean="0"/>
              <a:t>2014/1/10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6736-5C3B-488B-9992-205B20172E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CD9B-2F00-458D-A720-B2647F061716}" type="datetimeFigureOut">
              <a:rPr lang="zh-TW" altLang="en-US" smtClean="0"/>
              <a:t>2014/1/10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6736-5C3B-488B-9992-205B20172E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CD9B-2F00-458D-A720-B2647F061716}" type="datetimeFigureOut">
              <a:rPr lang="zh-TW" altLang="en-US" smtClean="0"/>
              <a:t>2014/1/10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6736-5C3B-488B-9992-205B20172E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CD9B-2F00-458D-A720-B2647F061716}" type="datetimeFigureOut">
              <a:rPr lang="zh-TW" altLang="en-US" smtClean="0"/>
              <a:t>2014/1/10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6736-5C3B-488B-9992-205B20172E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CD9B-2F00-458D-A720-B2647F061716}" type="datetimeFigureOut">
              <a:rPr lang="zh-TW" altLang="en-US" smtClean="0"/>
              <a:t>2014/1/10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6736-5C3B-488B-9992-205B20172E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CD9B-2F00-458D-A720-B2647F061716}" type="datetimeFigureOut">
              <a:rPr lang="zh-TW" altLang="en-US" smtClean="0"/>
              <a:t>2014/1/10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6736-5C3B-488B-9992-205B20172E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CD9B-2F00-458D-A720-B2647F061716}" type="datetimeFigureOut">
              <a:rPr lang="zh-TW" altLang="en-US" smtClean="0"/>
              <a:t>2014/1/10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6736-5C3B-488B-9992-205B20172E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CD9B-2F00-458D-A720-B2647F061716}" type="datetimeFigureOut">
              <a:rPr lang="zh-TW" altLang="en-US" smtClean="0"/>
              <a:t>2014/1/10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6736-5C3B-488B-9992-205B20172E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CD9B-2F00-458D-A720-B2647F061716}" type="datetimeFigureOut">
              <a:rPr lang="zh-TW" altLang="en-US" smtClean="0"/>
              <a:t>2014/1/10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6736-5C3B-488B-9992-205B20172E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CD9B-2F00-458D-A720-B2647F061716}" type="datetimeFigureOut">
              <a:rPr lang="zh-TW" altLang="en-US" smtClean="0"/>
              <a:t>2014/1/10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6736-5C3B-488B-9992-205B20172E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2CD9B-2F00-458D-A720-B2647F061716}" type="datetimeFigureOut">
              <a:rPr lang="zh-TW" altLang="en-US" smtClean="0"/>
              <a:t>2014/1/10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76736-5C3B-488B-9992-205B20172E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 descr="D:\Users\user1\Documents\EFCCKCC\康泉堂2014年\牧區2\投影片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8640"/>
            <a:ext cx="7868504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如螢幕大小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投影片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user1</dc:creator>
  <cp:lastModifiedBy>user1</cp:lastModifiedBy>
  <cp:revision>1</cp:revision>
  <dcterms:created xsi:type="dcterms:W3CDTF">2014-01-10T07:18:16Z</dcterms:created>
  <dcterms:modified xsi:type="dcterms:W3CDTF">2014-01-10T07:19:11Z</dcterms:modified>
</cp:coreProperties>
</file>