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57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EC013C-6180-4A33-8149-D61EAC6FDDCC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BB7E38BB-B543-4F53-96F4-34BBF455F37C}">
      <dgm:prSet phldrT="[文字]" custT="1"/>
      <dgm:spPr>
        <a:solidFill>
          <a:schemeClr val="accent5">
            <a:hueOff val="0"/>
            <a:satOff val="0"/>
            <a:lumOff val="0"/>
          </a:schemeClr>
        </a:solidFill>
      </dgm:spPr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r>
            <a:rPr lang="zh-TW" altLang="en-US" sz="2400" b="0" dirty="0" smtClean="0">
              <a:latin typeface="華康POP1體W7" pitchFamily="49" charset="-120"/>
              <a:ea typeface="華康POP1體W7" pitchFamily="49" charset="-120"/>
            </a:rPr>
            <a:t>委身</a:t>
          </a:r>
          <a:endParaRPr lang="en-US" altLang="zh-TW" sz="2400" b="0" dirty="0" smtClean="0">
            <a:latin typeface="華康POP1體W7" pitchFamily="49" charset="-120"/>
            <a:ea typeface="華康POP1體W7" pitchFamily="49" charset="-120"/>
          </a:endParaRPr>
        </a:p>
        <a:p>
          <a:pPr>
            <a:spcBef>
              <a:spcPts val="600"/>
            </a:spcBef>
            <a:spcAft>
              <a:spcPts val="0"/>
            </a:spcAft>
          </a:pPr>
          <a:r>
            <a:rPr lang="zh-TW" altLang="en-US" sz="2400" b="0" dirty="0" smtClean="0">
              <a:latin typeface="華康POP1體W7" pitchFamily="49" charset="-120"/>
              <a:ea typeface="華康POP1體W7" pitchFamily="49" charset="-120"/>
            </a:rPr>
            <a:t>事奉</a:t>
          </a:r>
          <a:endParaRPr lang="zh-TW" altLang="en-US" sz="2400" b="0" dirty="0">
            <a:latin typeface="華康POP1體W7" pitchFamily="49" charset="-120"/>
            <a:ea typeface="華康POP1體W7" pitchFamily="49" charset="-120"/>
          </a:endParaRPr>
        </a:p>
      </dgm:t>
    </dgm:pt>
    <dgm:pt modelId="{AB6D78EA-75A6-4A94-9195-D8DF25B352F5}" type="parTrans" cxnId="{C8C49860-E055-497B-A344-38E52F62C0D9}">
      <dgm:prSet/>
      <dgm:spPr/>
      <dgm:t>
        <a:bodyPr/>
        <a:lstStyle/>
        <a:p>
          <a:endParaRPr lang="zh-TW" altLang="en-US"/>
        </a:p>
      </dgm:t>
    </dgm:pt>
    <dgm:pt modelId="{C75F582C-2A0E-48D6-9822-47E3DD703986}" type="sibTrans" cxnId="{C8C49860-E055-497B-A344-38E52F62C0D9}">
      <dgm:prSet/>
      <dgm:spPr/>
      <dgm:t>
        <a:bodyPr/>
        <a:lstStyle/>
        <a:p>
          <a:endParaRPr lang="zh-TW" altLang="en-US"/>
        </a:p>
      </dgm:t>
    </dgm:pt>
    <dgm:pt modelId="{2BA0B7C7-C009-4A41-9B51-73A773CFD304}">
      <dgm:prSet phldrT="[文字]" custT="1"/>
      <dgm:spPr>
        <a:solidFill>
          <a:schemeClr val="tx2">
            <a:lumMod val="20000"/>
            <a:lumOff val="80000"/>
            <a:alpha val="28000"/>
          </a:schemeClr>
        </a:solidFill>
      </dgm:spPr>
      <dgm:t>
        <a:bodyPr/>
        <a:lstStyle/>
        <a:p>
          <a:r>
            <a:rPr lang="zh-TW" altLang="en-US" sz="2000" b="1" dirty="0" smtClean="0">
              <a:latin typeface="微軟正黑體" pitchFamily="34" charset="-120"/>
              <a:ea typeface="微軟正黑體" pitchFamily="34" charset="-120"/>
            </a:rPr>
            <a:t>對基督有更強的委身，比從前更愛主，又更樂意事奉主。</a:t>
          </a:r>
          <a:endParaRPr lang="zh-TW" altLang="en-US" sz="2000" b="1" dirty="0">
            <a:latin typeface="微軟正黑體" pitchFamily="34" charset="-120"/>
            <a:ea typeface="微軟正黑體" pitchFamily="34" charset="-120"/>
          </a:endParaRPr>
        </a:p>
      </dgm:t>
    </dgm:pt>
    <dgm:pt modelId="{9B43B031-8769-4E93-B530-D56AF398015B}" type="parTrans" cxnId="{951E3C31-4B95-4A71-A2DF-7B418ABB55CF}">
      <dgm:prSet/>
      <dgm:spPr/>
      <dgm:t>
        <a:bodyPr/>
        <a:lstStyle/>
        <a:p>
          <a:endParaRPr lang="zh-TW" altLang="en-US"/>
        </a:p>
      </dgm:t>
    </dgm:pt>
    <dgm:pt modelId="{A59DF8A0-F76B-45C1-B9F2-20A966FF85B5}" type="sibTrans" cxnId="{951E3C31-4B95-4A71-A2DF-7B418ABB55CF}">
      <dgm:prSet/>
      <dgm:spPr/>
      <dgm:t>
        <a:bodyPr/>
        <a:lstStyle/>
        <a:p>
          <a:endParaRPr lang="zh-TW" altLang="en-US"/>
        </a:p>
      </dgm:t>
    </dgm:pt>
    <dgm:pt modelId="{D2A5A9AE-F90D-4246-B569-5D91DEF19929}">
      <dgm:prSet phldrT="[文字]" custT="1"/>
      <dgm:spPr>
        <a:solidFill>
          <a:srgbClr val="FF3399"/>
        </a:solidFill>
        <a:ln>
          <a:solidFill>
            <a:srgbClr val="FF3399"/>
          </a:solidFill>
        </a:ln>
      </dgm:spPr>
      <dgm:t>
        <a:bodyPr/>
        <a:lstStyle/>
        <a:p>
          <a:r>
            <a:rPr lang="zh-TW" altLang="en-US" sz="2400" b="0" dirty="0" smtClean="0">
              <a:latin typeface="華康POP1體W7" pitchFamily="49" charset="-120"/>
              <a:ea typeface="華康POP1體W7" pitchFamily="49" charset="-120"/>
            </a:rPr>
            <a:t>肢體關係</a:t>
          </a:r>
          <a:endParaRPr lang="zh-TW" altLang="en-US" sz="2400" b="0" dirty="0">
            <a:latin typeface="華康POP1體W7" pitchFamily="49" charset="-120"/>
            <a:ea typeface="華康POP1體W7" pitchFamily="49" charset="-120"/>
          </a:endParaRPr>
        </a:p>
      </dgm:t>
    </dgm:pt>
    <dgm:pt modelId="{263C2301-8110-4457-93E5-971D20E2406C}" type="parTrans" cxnId="{C5D4D036-79C5-4BBC-B972-45AC64856AD3}">
      <dgm:prSet/>
      <dgm:spPr/>
      <dgm:t>
        <a:bodyPr/>
        <a:lstStyle/>
        <a:p>
          <a:endParaRPr lang="zh-TW" altLang="en-US"/>
        </a:p>
      </dgm:t>
    </dgm:pt>
    <dgm:pt modelId="{C18BF121-D6A9-4C6A-BC2E-E493177A9390}" type="sibTrans" cxnId="{C5D4D036-79C5-4BBC-B972-45AC64856AD3}">
      <dgm:prSet/>
      <dgm:spPr/>
      <dgm:t>
        <a:bodyPr/>
        <a:lstStyle/>
        <a:p>
          <a:endParaRPr lang="zh-TW" altLang="en-US"/>
        </a:p>
      </dgm:t>
    </dgm:pt>
    <dgm:pt modelId="{9298A1A6-1930-410C-83E4-50C5353C5D49}">
      <dgm:prSet phldrT="[文字]" custT="1"/>
      <dgm:spPr>
        <a:solidFill>
          <a:srgbClr val="FF3399">
            <a:alpha val="9000"/>
          </a:srgbClr>
        </a:solidFill>
        <a:ln>
          <a:solidFill>
            <a:srgbClr val="FF3399"/>
          </a:solidFill>
        </a:ln>
      </dgm:spPr>
      <dgm:t>
        <a:bodyPr/>
        <a:lstStyle/>
        <a:p>
          <a:r>
            <a:rPr lang="zh-TW" altLang="en-US" sz="2000" b="1" dirty="0" smtClean="0">
              <a:latin typeface="微軟正黑體" pitchFamily="34" charset="-120"/>
              <a:ea typeface="微軟正黑體" pitchFamily="34" charset="-120"/>
            </a:rPr>
            <a:t>彼此更同心合意、互相信任。</a:t>
          </a:r>
          <a:endParaRPr lang="zh-TW" altLang="en-US" sz="2000" b="1" dirty="0">
            <a:latin typeface="微軟正黑體" pitchFamily="34" charset="-120"/>
            <a:ea typeface="微軟正黑體" pitchFamily="34" charset="-120"/>
          </a:endParaRPr>
        </a:p>
      </dgm:t>
    </dgm:pt>
    <dgm:pt modelId="{9F3BDEF4-E00C-4C51-9A21-4EE4DB0EAFB0}" type="parTrans" cxnId="{63FB66E6-7917-41DF-BE06-E0E716042C77}">
      <dgm:prSet/>
      <dgm:spPr/>
      <dgm:t>
        <a:bodyPr/>
        <a:lstStyle/>
        <a:p>
          <a:endParaRPr lang="zh-TW" altLang="en-US"/>
        </a:p>
      </dgm:t>
    </dgm:pt>
    <dgm:pt modelId="{17792916-F1EC-45AD-975A-801F9F3E96B4}" type="sibTrans" cxnId="{63FB66E6-7917-41DF-BE06-E0E716042C77}">
      <dgm:prSet/>
      <dgm:spPr/>
      <dgm:t>
        <a:bodyPr/>
        <a:lstStyle/>
        <a:p>
          <a:endParaRPr lang="zh-TW" altLang="en-US"/>
        </a:p>
      </dgm:t>
    </dgm:pt>
    <dgm:pt modelId="{78FBAF08-8A32-4082-B969-0085FC765910}">
      <dgm:prSet phldrT="[文字]" custT="1"/>
      <dgm:spPr/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r>
            <a:rPr lang="zh-TW" altLang="en-US" sz="2400" b="0" dirty="0" smtClean="0">
              <a:latin typeface="華康POP1體W7" pitchFamily="49" charset="-120"/>
              <a:ea typeface="華康POP1體W7" pitchFamily="49" charset="-120"/>
            </a:rPr>
            <a:t>信仰內涵</a:t>
          </a:r>
          <a:endParaRPr lang="zh-TW" altLang="en-US" sz="2400" b="0" dirty="0">
            <a:latin typeface="華康POP1體W7" pitchFamily="49" charset="-120"/>
            <a:ea typeface="華康POP1體W7" pitchFamily="49" charset="-120"/>
          </a:endParaRPr>
        </a:p>
      </dgm:t>
    </dgm:pt>
    <dgm:pt modelId="{454E5B1C-2004-44C7-8D34-8C13E54A7032}" type="parTrans" cxnId="{EFCED9FD-6F52-4028-81F4-A7A0AEDCC3DC}">
      <dgm:prSet/>
      <dgm:spPr/>
      <dgm:t>
        <a:bodyPr/>
        <a:lstStyle/>
        <a:p>
          <a:endParaRPr lang="zh-TW" altLang="en-US"/>
        </a:p>
      </dgm:t>
    </dgm:pt>
    <dgm:pt modelId="{FB4E88E0-C9F1-4D72-91C8-2A87D0A82FF8}" type="sibTrans" cxnId="{EFCED9FD-6F52-4028-81F4-A7A0AEDCC3DC}">
      <dgm:prSet/>
      <dgm:spPr/>
      <dgm:t>
        <a:bodyPr/>
        <a:lstStyle/>
        <a:p>
          <a:endParaRPr lang="zh-TW" altLang="en-US"/>
        </a:p>
      </dgm:t>
    </dgm:pt>
    <dgm:pt modelId="{B39446F5-6A26-46F3-8970-8653DFF7CF8B}">
      <dgm:prSet phldrT="[文字]" custT="1"/>
      <dgm:spPr>
        <a:solidFill>
          <a:srgbClr val="FFC000">
            <a:alpha val="25000"/>
          </a:srgbClr>
        </a:solidFill>
      </dgm:spPr>
      <dgm:t>
        <a:bodyPr/>
        <a:lstStyle/>
        <a:p>
          <a:r>
            <a:rPr lang="zh-TW" altLang="en-US" sz="2000" b="1" dirty="0" smtClean="0">
              <a:latin typeface="微軟正黑體" pitchFamily="34" charset="-120"/>
              <a:ea typeface="微軟正黑體" pitchFamily="34" charset="-120"/>
            </a:rPr>
            <a:t>重整信仰理解，積極回應時代問題，不懼怕時代難題帶來的挑戰。</a:t>
          </a:r>
          <a:endParaRPr lang="zh-TW" altLang="en-US" sz="2000" b="1" dirty="0">
            <a:latin typeface="微軟正黑體" pitchFamily="34" charset="-120"/>
            <a:ea typeface="微軟正黑體" pitchFamily="34" charset="-120"/>
          </a:endParaRPr>
        </a:p>
      </dgm:t>
    </dgm:pt>
    <dgm:pt modelId="{793139D6-B422-4ED0-A6A8-E9AB24FF347C}" type="parTrans" cxnId="{5EEAD327-2C60-470B-B247-04B3DA2BECF2}">
      <dgm:prSet/>
      <dgm:spPr/>
      <dgm:t>
        <a:bodyPr/>
        <a:lstStyle/>
        <a:p>
          <a:endParaRPr lang="zh-TW" altLang="en-US"/>
        </a:p>
      </dgm:t>
    </dgm:pt>
    <dgm:pt modelId="{3529ACB0-637B-47DE-AD71-C1E1ED0AE47E}" type="sibTrans" cxnId="{5EEAD327-2C60-470B-B247-04B3DA2BECF2}">
      <dgm:prSet/>
      <dgm:spPr/>
      <dgm:t>
        <a:bodyPr/>
        <a:lstStyle/>
        <a:p>
          <a:endParaRPr lang="zh-TW" altLang="en-US"/>
        </a:p>
      </dgm:t>
    </dgm:pt>
    <dgm:pt modelId="{DCCEAC18-1AF5-4B8F-AEC1-FD598EFA5E17}" type="pres">
      <dgm:prSet presAssocID="{37EC013C-6180-4A33-8149-D61EAC6FDDC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C959979-8E4A-417D-A2A9-061D9ACA9F7C}" type="pres">
      <dgm:prSet presAssocID="{BB7E38BB-B543-4F53-96F4-34BBF455F37C}" presName="composite" presStyleCnt="0"/>
      <dgm:spPr/>
      <dgm:t>
        <a:bodyPr/>
        <a:lstStyle/>
        <a:p>
          <a:endParaRPr lang="zh-TW" altLang="en-US"/>
        </a:p>
      </dgm:t>
    </dgm:pt>
    <dgm:pt modelId="{114048D8-2B7B-4475-9BDF-A7409ABA4228}" type="pres">
      <dgm:prSet presAssocID="{BB7E38BB-B543-4F53-96F4-34BBF455F37C}" presName="parentText" presStyleLbl="alignNode1" presStyleIdx="0" presStyleCnt="3">
        <dgm:presLayoutVars>
          <dgm:chMax val="1"/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zh-TW" altLang="en-US"/>
        </a:p>
      </dgm:t>
    </dgm:pt>
    <dgm:pt modelId="{EAECF1B6-0415-4A8C-B723-DC2DFB11B628}" type="pres">
      <dgm:prSet presAssocID="{BB7E38BB-B543-4F53-96F4-34BBF455F37C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1A6B3BE-6BF1-424E-A732-11B73E8CA251}" type="pres">
      <dgm:prSet presAssocID="{C75F582C-2A0E-48D6-9822-47E3DD703986}" presName="sp" presStyleCnt="0"/>
      <dgm:spPr/>
      <dgm:t>
        <a:bodyPr/>
        <a:lstStyle/>
        <a:p>
          <a:endParaRPr lang="zh-TW" altLang="en-US"/>
        </a:p>
      </dgm:t>
    </dgm:pt>
    <dgm:pt modelId="{E845B2D8-EABA-45E0-859D-8D89325AC74A}" type="pres">
      <dgm:prSet presAssocID="{D2A5A9AE-F90D-4246-B569-5D91DEF19929}" presName="composite" presStyleCnt="0"/>
      <dgm:spPr/>
      <dgm:t>
        <a:bodyPr/>
        <a:lstStyle/>
        <a:p>
          <a:endParaRPr lang="zh-TW" altLang="en-US"/>
        </a:p>
      </dgm:t>
    </dgm:pt>
    <dgm:pt modelId="{AAF0F091-81D3-4DAE-A2AC-16DFB8ECCEAC}" type="pres">
      <dgm:prSet presAssocID="{D2A5A9AE-F90D-4246-B569-5D91DEF19929}" presName="parentText" presStyleLbl="alignNode1" presStyleIdx="1" presStyleCnt="3">
        <dgm:presLayoutVars>
          <dgm:chMax val="1"/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zh-TW" altLang="en-US"/>
        </a:p>
      </dgm:t>
    </dgm:pt>
    <dgm:pt modelId="{618D578B-0827-46A9-B5C2-7E11344FD380}" type="pres">
      <dgm:prSet presAssocID="{D2A5A9AE-F90D-4246-B569-5D91DEF1992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FFC962E-0191-4EC7-A780-AA70BE88DCEE}" type="pres">
      <dgm:prSet presAssocID="{C18BF121-D6A9-4C6A-BC2E-E493177A9390}" presName="sp" presStyleCnt="0"/>
      <dgm:spPr/>
      <dgm:t>
        <a:bodyPr/>
        <a:lstStyle/>
        <a:p>
          <a:endParaRPr lang="zh-TW" altLang="en-US"/>
        </a:p>
      </dgm:t>
    </dgm:pt>
    <dgm:pt modelId="{1EFC6ACB-0800-4D40-A62F-E3AC51F332A3}" type="pres">
      <dgm:prSet presAssocID="{78FBAF08-8A32-4082-B969-0085FC765910}" presName="composite" presStyleCnt="0"/>
      <dgm:spPr/>
      <dgm:t>
        <a:bodyPr/>
        <a:lstStyle/>
        <a:p>
          <a:endParaRPr lang="zh-TW" altLang="en-US"/>
        </a:p>
      </dgm:t>
    </dgm:pt>
    <dgm:pt modelId="{EFF1E9D3-466E-4A7C-BE8E-61F820652865}" type="pres">
      <dgm:prSet presAssocID="{78FBAF08-8A32-4082-B969-0085FC765910}" presName="parentText" presStyleLbl="alignNode1" presStyleIdx="2" presStyleCnt="3">
        <dgm:presLayoutVars>
          <dgm:chMax val="1"/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zh-TW" altLang="en-US"/>
        </a:p>
      </dgm:t>
    </dgm:pt>
    <dgm:pt modelId="{79585425-038B-4D23-923D-C1C766CAF909}" type="pres">
      <dgm:prSet presAssocID="{78FBAF08-8A32-4082-B969-0085FC76591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5FE48B3-92CC-4A30-ACC6-37C9422F27C0}" type="presOf" srcId="{B39446F5-6A26-46F3-8970-8653DFF7CF8B}" destId="{79585425-038B-4D23-923D-C1C766CAF909}" srcOrd="0" destOrd="0" presId="urn:microsoft.com/office/officeart/2005/8/layout/chevron2"/>
    <dgm:cxn modelId="{5EEAD327-2C60-470B-B247-04B3DA2BECF2}" srcId="{78FBAF08-8A32-4082-B969-0085FC765910}" destId="{B39446F5-6A26-46F3-8970-8653DFF7CF8B}" srcOrd="0" destOrd="0" parTransId="{793139D6-B422-4ED0-A6A8-E9AB24FF347C}" sibTransId="{3529ACB0-637B-47DE-AD71-C1E1ED0AE47E}"/>
    <dgm:cxn modelId="{FBD9D73C-0947-47D5-919F-C4A39A948DC8}" type="presOf" srcId="{9298A1A6-1930-410C-83E4-50C5353C5D49}" destId="{618D578B-0827-46A9-B5C2-7E11344FD380}" srcOrd="0" destOrd="0" presId="urn:microsoft.com/office/officeart/2005/8/layout/chevron2"/>
    <dgm:cxn modelId="{59F9ADFB-6E3D-4499-AC98-58FD9C56E0D7}" type="presOf" srcId="{78FBAF08-8A32-4082-B969-0085FC765910}" destId="{EFF1E9D3-466E-4A7C-BE8E-61F820652865}" srcOrd="0" destOrd="0" presId="urn:microsoft.com/office/officeart/2005/8/layout/chevron2"/>
    <dgm:cxn modelId="{C8C49860-E055-497B-A344-38E52F62C0D9}" srcId="{37EC013C-6180-4A33-8149-D61EAC6FDDCC}" destId="{BB7E38BB-B543-4F53-96F4-34BBF455F37C}" srcOrd="0" destOrd="0" parTransId="{AB6D78EA-75A6-4A94-9195-D8DF25B352F5}" sibTransId="{C75F582C-2A0E-48D6-9822-47E3DD703986}"/>
    <dgm:cxn modelId="{EFCED9FD-6F52-4028-81F4-A7A0AEDCC3DC}" srcId="{37EC013C-6180-4A33-8149-D61EAC6FDDCC}" destId="{78FBAF08-8A32-4082-B969-0085FC765910}" srcOrd="2" destOrd="0" parTransId="{454E5B1C-2004-44C7-8D34-8C13E54A7032}" sibTransId="{FB4E88E0-C9F1-4D72-91C8-2A87D0A82FF8}"/>
    <dgm:cxn modelId="{C797EFDE-0F16-46DE-B8AB-CEA6AF9AC533}" type="presOf" srcId="{2BA0B7C7-C009-4A41-9B51-73A773CFD304}" destId="{EAECF1B6-0415-4A8C-B723-DC2DFB11B628}" srcOrd="0" destOrd="0" presId="urn:microsoft.com/office/officeart/2005/8/layout/chevron2"/>
    <dgm:cxn modelId="{7F731864-3BD3-4BFA-90A1-22F35EA165BF}" type="presOf" srcId="{D2A5A9AE-F90D-4246-B569-5D91DEF19929}" destId="{AAF0F091-81D3-4DAE-A2AC-16DFB8ECCEAC}" srcOrd="0" destOrd="0" presId="urn:microsoft.com/office/officeart/2005/8/layout/chevron2"/>
    <dgm:cxn modelId="{951E3C31-4B95-4A71-A2DF-7B418ABB55CF}" srcId="{BB7E38BB-B543-4F53-96F4-34BBF455F37C}" destId="{2BA0B7C7-C009-4A41-9B51-73A773CFD304}" srcOrd="0" destOrd="0" parTransId="{9B43B031-8769-4E93-B530-D56AF398015B}" sibTransId="{A59DF8A0-F76B-45C1-B9F2-20A966FF85B5}"/>
    <dgm:cxn modelId="{C5D4D036-79C5-4BBC-B972-45AC64856AD3}" srcId="{37EC013C-6180-4A33-8149-D61EAC6FDDCC}" destId="{D2A5A9AE-F90D-4246-B569-5D91DEF19929}" srcOrd="1" destOrd="0" parTransId="{263C2301-8110-4457-93E5-971D20E2406C}" sibTransId="{C18BF121-D6A9-4C6A-BC2E-E493177A9390}"/>
    <dgm:cxn modelId="{63FB66E6-7917-41DF-BE06-E0E716042C77}" srcId="{D2A5A9AE-F90D-4246-B569-5D91DEF19929}" destId="{9298A1A6-1930-410C-83E4-50C5353C5D49}" srcOrd="0" destOrd="0" parTransId="{9F3BDEF4-E00C-4C51-9A21-4EE4DB0EAFB0}" sibTransId="{17792916-F1EC-45AD-975A-801F9F3E96B4}"/>
    <dgm:cxn modelId="{B75B25F1-C157-4791-9385-FC7E01F23745}" type="presOf" srcId="{BB7E38BB-B543-4F53-96F4-34BBF455F37C}" destId="{114048D8-2B7B-4475-9BDF-A7409ABA4228}" srcOrd="0" destOrd="0" presId="urn:microsoft.com/office/officeart/2005/8/layout/chevron2"/>
    <dgm:cxn modelId="{A9E0957C-1FF6-4260-8D95-62EEE8AB0187}" type="presOf" srcId="{37EC013C-6180-4A33-8149-D61EAC6FDDCC}" destId="{DCCEAC18-1AF5-4B8F-AEC1-FD598EFA5E17}" srcOrd="0" destOrd="0" presId="urn:microsoft.com/office/officeart/2005/8/layout/chevron2"/>
    <dgm:cxn modelId="{0D3B15A4-38F6-4700-89AF-42E673D80EFD}" type="presParOf" srcId="{DCCEAC18-1AF5-4B8F-AEC1-FD598EFA5E17}" destId="{DC959979-8E4A-417D-A2A9-061D9ACA9F7C}" srcOrd="0" destOrd="0" presId="urn:microsoft.com/office/officeart/2005/8/layout/chevron2"/>
    <dgm:cxn modelId="{85001196-9531-41F0-A65A-97760DA98C78}" type="presParOf" srcId="{DC959979-8E4A-417D-A2A9-061D9ACA9F7C}" destId="{114048D8-2B7B-4475-9BDF-A7409ABA4228}" srcOrd="0" destOrd="0" presId="urn:microsoft.com/office/officeart/2005/8/layout/chevron2"/>
    <dgm:cxn modelId="{52EEDA5D-8B34-4A67-BA9F-7A4014383EF7}" type="presParOf" srcId="{DC959979-8E4A-417D-A2A9-061D9ACA9F7C}" destId="{EAECF1B6-0415-4A8C-B723-DC2DFB11B628}" srcOrd="1" destOrd="0" presId="urn:microsoft.com/office/officeart/2005/8/layout/chevron2"/>
    <dgm:cxn modelId="{CD4C7C55-6E24-4264-8C6B-A0A04592329C}" type="presParOf" srcId="{DCCEAC18-1AF5-4B8F-AEC1-FD598EFA5E17}" destId="{71A6B3BE-6BF1-424E-A732-11B73E8CA251}" srcOrd="1" destOrd="0" presId="urn:microsoft.com/office/officeart/2005/8/layout/chevron2"/>
    <dgm:cxn modelId="{2154A47C-5A81-45CC-8985-70D949C7A737}" type="presParOf" srcId="{DCCEAC18-1AF5-4B8F-AEC1-FD598EFA5E17}" destId="{E845B2D8-EABA-45E0-859D-8D89325AC74A}" srcOrd="2" destOrd="0" presId="urn:microsoft.com/office/officeart/2005/8/layout/chevron2"/>
    <dgm:cxn modelId="{9784E2E9-9213-4E65-A585-6229FE6E6F71}" type="presParOf" srcId="{E845B2D8-EABA-45E0-859D-8D89325AC74A}" destId="{AAF0F091-81D3-4DAE-A2AC-16DFB8ECCEAC}" srcOrd="0" destOrd="0" presId="urn:microsoft.com/office/officeart/2005/8/layout/chevron2"/>
    <dgm:cxn modelId="{0D32C2F6-EEE9-48AF-AF32-020A4442B895}" type="presParOf" srcId="{E845B2D8-EABA-45E0-859D-8D89325AC74A}" destId="{618D578B-0827-46A9-B5C2-7E11344FD380}" srcOrd="1" destOrd="0" presId="urn:microsoft.com/office/officeart/2005/8/layout/chevron2"/>
    <dgm:cxn modelId="{0310321A-A089-4342-A753-C240DEDA6CB8}" type="presParOf" srcId="{DCCEAC18-1AF5-4B8F-AEC1-FD598EFA5E17}" destId="{5FFC962E-0191-4EC7-A780-AA70BE88DCEE}" srcOrd="3" destOrd="0" presId="urn:microsoft.com/office/officeart/2005/8/layout/chevron2"/>
    <dgm:cxn modelId="{044E7517-441B-438E-B15F-FCAE2D70EFA2}" type="presParOf" srcId="{DCCEAC18-1AF5-4B8F-AEC1-FD598EFA5E17}" destId="{1EFC6ACB-0800-4D40-A62F-E3AC51F332A3}" srcOrd="4" destOrd="0" presId="urn:microsoft.com/office/officeart/2005/8/layout/chevron2"/>
    <dgm:cxn modelId="{2BC963A8-7E27-488C-9731-854235577613}" type="presParOf" srcId="{1EFC6ACB-0800-4D40-A62F-E3AC51F332A3}" destId="{EFF1E9D3-466E-4A7C-BE8E-61F820652865}" srcOrd="0" destOrd="0" presId="urn:microsoft.com/office/officeart/2005/8/layout/chevron2"/>
    <dgm:cxn modelId="{1736DD5B-C6C2-4F81-BDF5-8A2C786AD5D7}" type="presParOf" srcId="{1EFC6ACB-0800-4D40-A62F-E3AC51F332A3}" destId="{79585425-038B-4D23-923D-C1C766CAF90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EC013C-6180-4A33-8149-D61EAC6FDDCC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BB7E38BB-B543-4F53-96F4-34BBF455F37C}">
      <dgm:prSet phldrT="[文字]" custT="1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r>
            <a:rPr lang="zh-TW" altLang="en-US" sz="2400" dirty="0" smtClean="0">
              <a:latin typeface="華康POP1體W7" pitchFamily="49" charset="-120"/>
              <a:ea typeface="華康POP1體W7" pitchFamily="49" charset="-120"/>
            </a:rPr>
            <a:t>生命經歷</a:t>
          </a:r>
          <a:endParaRPr lang="zh-TW" altLang="en-US" sz="2400" b="0" dirty="0">
            <a:latin typeface="華康POP1體W7" pitchFamily="49" charset="-120"/>
            <a:ea typeface="華康POP1體W7" pitchFamily="49" charset="-120"/>
          </a:endParaRPr>
        </a:p>
      </dgm:t>
    </dgm:pt>
    <dgm:pt modelId="{AB6D78EA-75A6-4A94-9195-D8DF25B352F5}" type="parTrans" cxnId="{C8C49860-E055-497B-A344-38E52F62C0D9}">
      <dgm:prSet/>
      <dgm:spPr/>
      <dgm:t>
        <a:bodyPr/>
        <a:lstStyle/>
        <a:p>
          <a:endParaRPr lang="zh-TW" altLang="en-US"/>
        </a:p>
      </dgm:t>
    </dgm:pt>
    <dgm:pt modelId="{C75F582C-2A0E-48D6-9822-47E3DD703986}" type="sibTrans" cxnId="{C8C49860-E055-497B-A344-38E52F62C0D9}">
      <dgm:prSet/>
      <dgm:spPr/>
      <dgm:t>
        <a:bodyPr/>
        <a:lstStyle/>
        <a:p>
          <a:endParaRPr lang="zh-TW" altLang="en-US"/>
        </a:p>
      </dgm:t>
    </dgm:pt>
    <dgm:pt modelId="{2BA0B7C7-C009-4A41-9B51-73A773CFD304}">
      <dgm:prSet phldrT="[文字]" custT="1"/>
      <dgm:spPr>
        <a:solidFill>
          <a:srgbClr val="92D050">
            <a:alpha val="24000"/>
          </a:srgbClr>
        </a:solidFill>
        <a:ln>
          <a:solidFill>
            <a:srgbClr val="00B050"/>
          </a:solidFill>
        </a:ln>
      </dgm:spPr>
      <dgm:t>
        <a:bodyPr/>
        <a:lstStyle/>
        <a:p>
          <a:r>
            <a:rPr lang="zh-TW" altLang="en-US" sz="2000" b="1" dirty="0" smtClean="0">
              <a:latin typeface="微軟正黑體" pitchFamily="34" charset="-120"/>
              <a:ea typeface="微軟正黑體" pitchFamily="34" charset="-120"/>
            </a:rPr>
            <a:t>在信仰經歷上深化下去，又對真理及屬靈事情掌握清晰、體會深刻。</a:t>
          </a:r>
          <a:endParaRPr lang="zh-TW" altLang="en-US" sz="2000" b="1" dirty="0">
            <a:latin typeface="微軟正黑體" pitchFamily="34" charset="-120"/>
            <a:ea typeface="微軟正黑體" pitchFamily="34" charset="-120"/>
          </a:endParaRPr>
        </a:p>
      </dgm:t>
    </dgm:pt>
    <dgm:pt modelId="{9B43B031-8769-4E93-B530-D56AF398015B}" type="parTrans" cxnId="{951E3C31-4B95-4A71-A2DF-7B418ABB55CF}">
      <dgm:prSet/>
      <dgm:spPr/>
      <dgm:t>
        <a:bodyPr/>
        <a:lstStyle/>
        <a:p>
          <a:endParaRPr lang="zh-TW" altLang="en-US"/>
        </a:p>
      </dgm:t>
    </dgm:pt>
    <dgm:pt modelId="{A59DF8A0-F76B-45C1-B9F2-20A966FF85B5}" type="sibTrans" cxnId="{951E3C31-4B95-4A71-A2DF-7B418ABB55CF}">
      <dgm:prSet/>
      <dgm:spPr/>
      <dgm:t>
        <a:bodyPr/>
        <a:lstStyle/>
        <a:p>
          <a:endParaRPr lang="zh-TW" altLang="en-US"/>
        </a:p>
      </dgm:t>
    </dgm:pt>
    <dgm:pt modelId="{D2A5A9AE-F90D-4246-B569-5D91DEF19929}">
      <dgm:prSet phldrT="[文字]" custT="1"/>
      <dgm:spPr>
        <a:solidFill>
          <a:srgbClr val="FF99FF"/>
        </a:solidFill>
        <a:ln>
          <a:solidFill>
            <a:srgbClr val="FF99CC"/>
          </a:solidFill>
        </a:ln>
      </dgm:spPr>
      <dgm:t>
        <a:bodyPr/>
        <a:lstStyle/>
        <a:p>
          <a:r>
            <a:rPr lang="zh-TW" altLang="en-US" sz="2400" dirty="0" smtClean="0">
              <a:latin typeface="華康POP1體W7" pitchFamily="49" charset="-120"/>
              <a:ea typeface="華康POP1體W7" pitchFamily="49" charset="-120"/>
            </a:rPr>
            <a:t>生命品格</a:t>
          </a:r>
          <a:endParaRPr lang="zh-TW" altLang="en-US" sz="2400" b="0" dirty="0">
            <a:latin typeface="華康POP1體W7" pitchFamily="49" charset="-120"/>
            <a:ea typeface="華康POP1體W7" pitchFamily="49" charset="-120"/>
          </a:endParaRPr>
        </a:p>
      </dgm:t>
    </dgm:pt>
    <dgm:pt modelId="{263C2301-8110-4457-93E5-971D20E2406C}" type="parTrans" cxnId="{C5D4D036-79C5-4BBC-B972-45AC64856AD3}">
      <dgm:prSet/>
      <dgm:spPr/>
      <dgm:t>
        <a:bodyPr/>
        <a:lstStyle/>
        <a:p>
          <a:endParaRPr lang="zh-TW" altLang="en-US"/>
        </a:p>
      </dgm:t>
    </dgm:pt>
    <dgm:pt modelId="{C18BF121-D6A9-4C6A-BC2E-E493177A9390}" type="sibTrans" cxnId="{C5D4D036-79C5-4BBC-B972-45AC64856AD3}">
      <dgm:prSet/>
      <dgm:spPr/>
      <dgm:t>
        <a:bodyPr/>
        <a:lstStyle/>
        <a:p>
          <a:endParaRPr lang="zh-TW" altLang="en-US"/>
        </a:p>
      </dgm:t>
    </dgm:pt>
    <dgm:pt modelId="{9298A1A6-1930-410C-83E4-50C5353C5D49}">
      <dgm:prSet phldrT="[文字]" custT="1"/>
      <dgm:spPr>
        <a:solidFill>
          <a:srgbClr val="FF99CC">
            <a:alpha val="20000"/>
          </a:srgbClr>
        </a:solidFill>
        <a:ln>
          <a:solidFill>
            <a:srgbClr val="FF99FF"/>
          </a:solidFill>
        </a:ln>
      </dgm:spPr>
      <dgm:t>
        <a:bodyPr/>
        <a:lstStyle/>
        <a:p>
          <a:r>
            <a:rPr lang="zh-TW" altLang="en-US" sz="2000" b="1" dirty="0" smtClean="0">
              <a:latin typeface="微軟正黑體" pitchFamily="34" charset="-120"/>
              <a:ea typeface="微軟正黑體" pitchFamily="34" charset="-120"/>
            </a:rPr>
            <a:t>在道德、人格上有力活出信仰的要求。</a:t>
          </a:r>
          <a:endParaRPr lang="zh-TW" altLang="en-US" sz="2000" b="1" dirty="0">
            <a:latin typeface="微軟正黑體" pitchFamily="34" charset="-120"/>
            <a:ea typeface="微軟正黑體" pitchFamily="34" charset="-120"/>
          </a:endParaRPr>
        </a:p>
      </dgm:t>
    </dgm:pt>
    <dgm:pt modelId="{9F3BDEF4-E00C-4C51-9A21-4EE4DB0EAFB0}" type="parTrans" cxnId="{63FB66E6-7917-41DF-BE06-E0E716042C77}">
      <dgm:prSet/>
      <dgm:spPr/>
      <dgm:t>
        <a:bodyPr/>
        <a:lstStyle/>
        <a:p>
          <a:endParaRPr lang="zh-TW" altLang="en-US"/>
        </a:p>
      </dgm:t>
    </dgm:pt>
    <dgm:pt modelId="{17792916-F1EC-45AD-975A-801F9F3E96B4}" type="sibTrans" cxnId="{63FB66E6-7917-41DF-BE06-E0E716042C77}">
      <dgm:prSet/>
      <dgm:spPr/>
      <dgm:t>
        <a:bodyPr/>
        <a:lstStyle/>
        <a:p>
          <a:endParaRPr lang="zh-TW" altLang="en-US"/>
        </a:p>
      </dgm:t>
    </dgm:pt>
    <dgm:pt modelId="{78FBAF08-8A32-4082-B969-0085FC765910}">
      <dgm:prSet phldrT="[文字]" custT="1"/>
      <dgm:spPr>
        <a:solidFill>
          <a:srgbClr val="0066CC"/>
        </a:solidFill>
        <a:ln>
          <a:solidFill>
            <a:srgbClr val="0066CC"/>
          </a:solidFill>
        </a:ln>
      </dgm:spPr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r>
            <a:rPr lang="zh-TW" altLang="en-US" sz="2400" dirty="0" smtClean="0">
              <a:latin typeface="華康POP1體W7" pitchFamily="49" charset="-120"/>
              <a:ea typeface="華康POP1體W7" pitchFamily="49" charset="-120"/>
            </a:rPr>
            <a:t>模式架構</a:t>
          </a:r>
          <a:endParaRPr lang="zh-TW" altLang="en-US" sz="2400" b="0" dirty="0">
            <a:latin typeface="華康POP1體W7" pitchFamily="49" charset="-120"/>
            <a:ea typeface="華康POP1體W7" pitchFamily="49" charset="-120"/>
          </a:endParaRPr>
        </a:p>
      </dgm:t>
    </dgm:pt>
    <dgm:pt modelId="{454E5B1C-2004-44C7-8D34-8C13E54A7032}" type="parTrans" cxnId="{EFCED9FD-6F52-4028-81F4-A7A0AEDCC3DC}">
      <dgm:prSet/>
      <dgm:spPr/>
      <dgm:t>
        <a:bodyPr/>
        <a:lstStyle/>
        <a:p>
          <a:endParaRPr lang="zh-TW" altLang="en-US"/>
        </a:p>
      </dgm:t>
    </dgm:pt>
    <dgm:pt modelId="{FB4E88E0-C9F1-4D72-91C8-2A87D0A82FF8}" type="sibTrans" cxnId="{EFCED9FD-6F52-4028-81F4-A7A0AEDCC3DC}">
      <dgm:prSet/>
      <dgm:spPr/>
      <dgm:t>
        <a:bodyPr/>
        <a:lstStyle/>
        <a:p>
          <a:endParaRPr lang="zh-TW" altLang="en-US"/>
        </a:p>
      </dgm:t>
    </dgm:pt>
    <dgm:pt modelId="{B39446F5-6A26-46F3-8970-8653DFF7CF8B}">
      <dgm:prSet phldrT="[文字]" custT="1"/>
      <dgm:spPr>
        <a:solidFill>
          <a:schemeClr val="accent1">
            <a:lumMod val="20000"/>
            <a:lumOff val="80000"/>
            <a:alpha val="58000"/>
          </a:schemeClr>
        </a:solidFill>
        <a:ln>
          <a:solidFill>
            <a:srgbClr val="0066CC"/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zh-TW" altLang="en-US" sz="2000" b="1" dirty="0" smtClean="0">
              <a:latin typeface="微軟正黑體" pitchFamily="34" charset="-120"/>
              <a:ea typeface="微軟正黑體" pitchFamily="34" charset="-120"/>
            </a:rPr>
            <a:t>勇於改革教會現存結構模式，靈活地推陳出新，適應時代的需求。</a:t>
          </a:r>
          <a:endParaRPr lang="zh-TW" altLang="en-US" sz="2000" b="1" dirty="0">
            <a:latin typeface="微軟正黑體" pitchFamily="34" charset="-120"/>
            <a:ea typeface="微軟正黑體" pitchFamily="34" charset="-120"/>
          </a:endParaRPr>
        </a:p>
      </dgm:t>
    </dgm:pt>
    <dgm:pt modelId="{793139D6-B422-4ED0-A6A8-E9AB24FF347C}" type="parTrans" cxnId="{5EEAD327-2C60-470B-B247-04B3DA2BECF2}">
      <dgm:prSet/>
      <dgm:spPr/>
      <dgm:t>
        <a:bodyPr/>
        <a:lstStyle/>
        <a:p>
          <a:endParaRPr lang="zh-TW" altLang="en-US"/>
        </a:p>
      </dgm:t>
    </dgm:pt>
    <dgm:pt modelId="{3529ACB0-637B-47DE-AD71-C1E1ED0AE47E}" type="sibTrans" cxnId="{5EEAD327-2C60-470B-B247-04B3DA2BECF2}">
      <dgm:prSet/>
      <dgm:spPr/>
      <dgm:t>
        <a:bodyPr/>
        <a:lstStyle/>
        <a:p>
          <a:endParaRPr lang="zh-TW" altLang="en-US"/>
        </a:p>
      </dgm:t>
    </dgm:pt>
    <dgm:pt modelId="{DCCEAC18-1AF5-4B8F-AEC1-FD598EFA5E17}" type="pres">
      <dgm:prSet presAssocID="{37EC013C-6180-4A33-8149-D61EAC6FDDC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C959979-8E4A-417D-A2A9-061D9ACA9F7C}" type="pres">
      <dgm:prSet presAssocID="{BB7E38BB-B543-4F53-96F4-34BBF455F37C}" presName="composite" presStyleCnt="0"/>
      <dgm:spPr/>
      <dgm:t>
        <a:bodyPr/>
        <a:lstStyle/>
        <a:p>
          <a:endParaRPr lang="zh-TW" altLang="en-US"/>
        </a:p>
      </dgm:t>
    </dgm:pt>
    <dgm:pt modelId="{114048D8-2B7B-4475-9BDF-A7409ABA4228}" type="pres">
      <dgm:prSet presAssocID="{BB7E38BB-B543-4F53-96F4-34BBF455F37C}" presName="parentText" presStyleLbl="alignNode1" presStyleIdx="0" presStyleCnt="3">
        <dgm:presLayoutVars>
          <dgm:chMax val="1"/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zh-TW" altLang="en-US"/>
        </a:p>
      </dgm:t>
    </dgm:pt>
    <dgm:pt modelId="{EAECF1B6-0415-4A8C-B723-DC2DFB11B628}" type="pres">
      <dgm:prSet presAssocID="{BB7E38BB-B543-4F53-96F4-34BBF455F37C}" presName="descendantText" presStyleLbl="alignAcc1" presStyleIdx="0" presStyleCnt="3" custLinFactNeighborY="-1039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1A6B3BE-6BF1-424E-A732-11B73E8CA251}" type="pres">
      <dgm:prSet presAssocID="{C75F582C-2A0E-48D6-9822-47E3DD703986}" presName="sp" presStyleCnt="0"/>
      <dgm:spPr/>
      <dgm:t>
        <a:bodyPr/>
        <a:lstStyle/>
        <a:p>
          <a:endParaRPr lang="zh-TW" altLang="en-US"/>
        </a:p>
      </dgm:t>
    </dgm:pt>
    <dgm:pt modelId="{E845B2D8-EABA-45E0-859D-8D89325AC74A}" type="pres">
      <dgm:prSet presAssocID="{D2A5A9AE-F90D-4246-B569-5D91DEF19929}" presName="composite" presStyleCnt="0"/>
      <dgm:spPr/>
      <dgm:t>
        <a:bodyPr/>
        <a:lstStyle/>
        <a:p>
          <a:endParaRPr lang="zh-TW" altLang="en-US"/>
        </a:p>
      </dgm:t>
    </dgm:pt>
    <dgm:pt modelId="{AAF0F091-81D3-4DAE-A2AC-16DFB8ECCEAC}" type="pres">
      <dgm:prSet presAssocID="{D2A5A9AE-F90D-4246-B569-5D91DEF19929}" presName="parentText" presStyleLbl="alignNode1" presStyleIdx="1" presStyleCnt="3">
        <dgm:presLayoutVars>
          <dgm:chMax val="1"/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zh-TW" altLang="en-US"/>
        </a:p>
      </dgm:t>
    </dgm:pt>
    <dgm:pt modelId="{618D578B-0827-46A9-B5C2-7E11344FD380}" type="pres">
      <dgm:prSet presAssocID="{D2A5A9AE-F90D-4246-B569-5D91DEF1992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FFC962E-0191-4EC7-A780-AA70BE88DCEE}" type="pres">
      <dgm:prSet presAssocID="{C18BF121-D6A9-4C6A-BC2E-E493177A9390}" presName="sp" presStyleCnt="0"/>
      <dgm:spPr/>
      <dgm:t>
        <a:bodyPr/>
        <a:lstStyle/>
        <a:p>
          <a:endParaRPr lang="zh-TW" altLang="en-US"/>
        </a:p>
      </dgm:t>
    </dgm:pt>
    <dgm:pt modelId="{1EFC6ACB-0800-4D40-A62F-E3AC51F332A3}" type="pres">
      <dgm:prSet presAssocID="{78FBAF08-8A32-4082-B969-0085FC765910}" presName="composite" presStyleCnt="0"/>
      <dgm:spPr/>
      <dgm:t>
        <a:bodyPr/>
        <a:lstStyle/>
        <a:p>
          <a:endParaRPr lang="zh-TW" altLang="en-US"/>
        </a:p>
      </dgm:t>
    </dgm:pt>
    <dgm:pt modelId="{EFF1E9D3-466E-4A7C-BE8E-61F820652865}" type="pres">
      <dgm:prSet presAssocID="{78FBAF08-8A32-4082-B969-0085FC765910}" presName="parentText" presStyleLbl="alignNode1" presStyleIdx="2" presStyleCnt="3">
        <dgm:presLayoutVars>
          <dgm:chMax val="1"/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zh-TW" altLang="en-US"/>
        </a:p>
      </dgm:t>
    </dgm:pt>
    <dgm:pt modelId="{79585425-038B-4D23-923D-C1C766CAF909}" type="pres">
      <dgm:prSet presAssocID="{78FBAF08-8A32-4082-B969-0085FC76591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B26E3A3-9DBD-44F0-94C5-EEAADDF7515C}" type="presOf" srcId="{78FBAF08-8A32-4082-B969-0085FC765910}" destId="{EFF1E9D3-466E-4A7C-BE8E-61F820652865}" srcOrd="0" destOrd="0" presId="urn:microsoft.com/office/officeart/2005/8/layout/chevron2"/>
    <dgm:cxn modelId="{85088761-D944-49E0-8828-55918C99F9B6}" type="presOf" srcId="{BB7E38BB-B543-4F53-96F4-34BBF455F37C}" destId="{114048D8-2B7B-4475-9BDF-A7409ABA4228}" srcOrd="0" destOrd="0" presId="urn:microsoft.com/office/officeart/2005/8/layout/chevron2"/>
    <dgm:cxn modelId="{5EEAD327-2C60-470B-B247-04B3DA2BECF2}" srcId="{78FBAF08-8A32-4082-B969-0085FC765910}" destId="{B39446F5-6A26-46F3-8970-8653DFF7CF8B}" srcOrd="0" destOrd="0" parTransId="{793139D6-B422-4ED0-A6A8-E9AB24FF347C}" sibTransId="{3529ACB0-637B-47DE-AD71-C1E1ED0AE47E}"/>
    <dgm:cxn modelId="{B235E7A8-CD2B-41A2-A799-FB5DA33155AD}" type="presOf" srcId="{9298A1A6-1930-410C-83E4-50C5353C5D49}" destId="{618D578B-0827-46A9-B5C2-7E11344FD380}" srcOrd="0" destOrd="0" presId="urn:microsoft.com/office/officeart/2005/8/layout/chevron2"/>
    <dgm:cxn modelId="{7ECC1555-31B6-467F-90CA-98ED1B513F8B}" type="presOf" srcId="{2BA0B7C7-C009-4A41-9B51-73A773CFD304}" destId="{EAECF1B6-0415-4A8C-B723-DC2DFB11B628}" srcOrd="0" destOrd="0" presId="urn:microsoft.com/office/officeart/2005/8/layout/chevron2"/>
    <dgm:cxn modelId="{D4341D4E-444F-4568-BD01-217C18455304}" type="presOf" srcId="{D2A5A9AE-F90D-4246-B569-5D91DEF19929}" destId="{AAF0F091-81D3-4DAE-A2AC-16DFB8ECCEAC}" srcOrd="0" destOrd="0" presId="urn:microsoft.com/office/officeart/2005/8/layout/chevron2"/>
    <dgm:cxn modelId="{EFCED9FD-6F52-4028-81F4-A7A0AEDCC3DC}" srcId="{37EC013C-6180-4A33-8149-D61EAC6FDDCC}" destId="{78FBAF08-8A32-4082-B969-0085FC765910}" srcOrd="2" destOrd="0" parTransId="{454E5B1C-2004-44C7-8D34-8C13E54A7032}" sibTransId="{FB4E88E0-C9F1-4D72-91C8-2A87D0A82FF8}"/>
    <dgm:cxn modelId="{C8C49860-E055-497B-A344-38E52F62C0D9}" srcId="{37EC013C-6180-4A33-8149-D61EAC6FDDCC}" destId="{BB7E38BB-B543-4F53-96F4-34BBF455F37C}" srcOrd="0" destOrd="0" parTransId="{AB6D78EA-75A6-4A94-9195-D8DF25B352F5}" sibTransId="{C75F582C-2A0E-48D6-9822-47E3DD703986}"/>
    <dgm:cxn modelId="{951E3C31-4B95-4A71-A2DF-7B418ABB55CF}" srcId="{BB7E38BB-B543-4F53-96F4-34BBF455F37C}" destId="{2BA0B7C7-C009-4A41-9B51-73A773CFD304}" srcOrd="0" destOrd="0" parTransId="{9B43B031-8769-4E93-B530-D56AF398015B}" sibTransId="{A59DF8A0-F76B-45C1-B9F2-20A966FF85B5}"/>
    <dgm:cxn modelId="{C5D4D036-79C5-4BBC-B972-45AC64856AD3}" srcId="{37EC013C-6180-4A33-8149-D61EAC6FDDCC}" destId="{D2A5A9AE-F90D-4246-B569-5D91DEF19929}" srcOrd="1" destOrd="0" parTransId="{263C2301-8110-4457-93E5-971D20E2406C}" sibTransId="{C18BF121-D6A9-4C6A-BC2E-E493177A9390}"/>
    <dgm:cxn modelId="{63FB66E6-7917-41DF-BE06-E0E716042C77}" srcId="{D2A5A9AE-F90D-4246-B569-5D91DEF19929}" destId="{9298A1A6-1930-410C-83E4-50C5353C5D49}" srcOrd="0" destOrd="0" parTransId="{9F3BDEF4-E00C-4C51-9A21-4EE4DB0EAFB0}" sibTransId="{17792916-F1EC-45AD-975A-801F9F3E96B4}"/>
    <dgm:cxn modelId="{CA656741-0B04-4809-9F19-2673EEE4B559}" type="presOf" srcId="{37EC013C-6180-4A33-8149-D61EAC6FDDCC}" destId="{DCCEAC18-1AF5-4B8F-AEC1-FD598EFA5E17}" srcOrd="0" destOrd="0" presId="urn:microsoft.com/office/officeart/2005/8/layout/chevron2"/>
    <dgm:cxn modelId="{DB21F9AC-FB8C-4489-860A-9E689B4828D7}" type="presOf" srcId="{B39446F5-6A26-46F3-8970-8653DFF7CF8B}" destId="{79585425-038B-4D23-923D-C1C766CAF909}" srcOrd="0" destOrd="0" presId="urn:microsoft.com/office/officeart/2005/8/layout/chevron2"/>
    <dgm:cxn modelId="{ACCF3BFA-F87A-45FA-BF5F-D7E2AA2F775C}" type="presParOf" srcId="{DCCEAC18-1AF5-4B8F-AEC1-FD598EFA5E17}" destId="{DC959979-8E4A-417D-A2A9-061D9ACA9F7C}" srcOrd="0" destOrd="0" presId="urn:microsoft.com/office/officeart/2005/8/layout/chevron2"/>
    <dgm:cxn modelId="{1EB50F7F-52F3-409C-BA82-931BCF34BCBB}" type="presParOf" srcId="{DC959979-8E4A-417D-A2A9-061D9ACA9F7C}" destId="{114048D8-2B7B-4475-9BDF-A7409ABA4228}" srcOrd="0" destOrd="0" presId="urn:microsoft.com/office/officeart/2005/8/layout/chevron2"/>
    <dgm:cxn modelId="{34664DC1-4295-4683-98A3-128CD1C00EFF}" type="presParOf" srcId="{DC959979-8E4A-417D-A2A9-061D9ACA9F7C}" destId="{EAECF1B6-0415-4A8C-B723-DC2DFB11B628}" srcOrd="1" destOrd="0" presId="urn:microsoft.com/office/officeart/2005/8/layout/chevron2"/>
    <dgm:cxn modelId="{68FF2183-B4D2-4DEA-AB90-6BBE6CDC5662}" type="presParOf" srcId="{DCCEAC18-1AF5-4B8F-AEC1-FD598EFA5E17}" destId="{71A6B3BE-6BF1-424E-A732-11B73E8CA251}" srcOrd="1" destOrd="0" presId="urn:microsoft.com/office/officeart/2005/8/layout/chevron2"/>
    <dgm:cxn modelId="{F1D198D0-745D-44C7-A5E8-ED40A6C15CD8}" type="presParOf" srcId="{DCCEAC18-1AF5-4B8F-AEC1-FD598EFA5E17}" destId="{E845B2D8-EABA-45E0-859D-8D89325AC74A}" srcOrd="2" destOrd="0" presId="urn:microsoft.com/office/officeart/2005/8/layout/chevron2"/>
    <dgm:cxn modelId="{DE81AC7C-D887-4C3D-A2D4-1BA99AAA2ACB}" type="presParOf" srcId="{E845B2D8-EABA-45E0-859D-8D89325AC74A}" destId="{AAF0F091-81D3-4DAE-A2AC-16DFB8ECCEAC}" srcOrd="0" destOrd="0" presId="urn:microsoft.com/office/officeart/2005/8/layout/chevron2"/>
    <dgm:cxn modelId="{437C4EA0-C81A-4986-ACEC-36E7C20A3875}" type="presParOf" srcId="{E845B2D8-EABA-45E0-859D-8D89325AC74A}" destId="{618D578B-0827-46A9-B5C2-7E11344FD380}" srcOrd="1" destOrd="0" presId="urn:microsoft.com/office/officeart/2005/8/layout/chevron2"/>
    <dgm:cxn modelId="{4278C124-7697-49AB-8D14-BFF4EB49BA9C}" type="presParOf" srcId="{DCCEAC18-1AF5-4B8F-AEC1-FD598EFA5E17}" destId="{5FFC962E-0191-4EC7-A780-AA70BE88DCEE}" srcOrd="3" destOrd="0" presId="urn:microsoft.com/office/officeart/2005/8/layout/chevron2"/>
    <dgm:cxn modelId="{3AE9FF18-CD53-4031-B641-1ADC1F99CBB9}" type="presParOf" srcId="{DCCEAC18-1AF5-4B8F-AEC1-FD598EFA5E17}" destId="{1EFC6ACB-0800-4D40-A62F-E3AC51F332A3}" srcOrd="4" destOrd="0" presId="urn:microsoft.com/office/officeart/2005/8/layout/chevron2"/>
    <dgm:cxn modelId="{ABCB6754-55F1-4BD8-B27C-7A58D15B5905}" type="presParOf" srcId="{1EFC6ACB-0800-4D40-A62F-E3AC51F332A3}" destId="{EFF1E9D3-466E-4A7C-BE8E-61F820652865}" srcOrd="0" destOrd="0" presId="urn:microsoft.com/office/officeart/2005/8/layout/chevron2"/>
    <dgm:cxn modelId="{A06157BB-38DD-43E2-849C-A572D88EB237}" type="presParOf" srcId="{1EFC6ACB-0800-4D40-A62F-E3AC51F332A3}" destId="{79585425-038B-4D23-923D-C1C766CAF90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14048D8-2B7B-4475-9BDF-A7409ABA4228}">
      <dsp:nvSpPr>
        <dsp:cNvPr id="0" name=""/>
        <dsp:cNvSpPr/>
      </dsp:nvSpPr>
      <dsp:spPr>
        <a:xfrm rot="5400000">
          <a:off x="-164178" y="166115"/>
          <a:ext cx="1094520" cy="766164"/>
        </a:xfrm>
        <a:prstGeom prst="homePlate">
          <a:avLst/>
        </a:prstGeom>
        <a:solidFill>
          <a:schemeClr val="accent5">
            <a:hueOff val="0"/>
            <a:satOff val="0"/>
            <a:lum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2400" b="0" kern="1200" dirty="0" smtClean="0">
              <a:latin typeface="華康POP1體W7" pitchFamily="49" charset="-120"/>
              <a:ea typeface="華康POP1體W7" pitchFamily="49" charset="-120"/>
            </a:rPr>
            <a:t>委身</a:t>
          </a:r>
          <a:endParaRPr lang="en-US" altLang="zh-TW" sz="2400" b="0" kern="1200" dirty="0" smtClean="0">
            <a:latin typeface="華康POP1體W7" pitchFamily="49" charset="-120"/>
            <a:ea typeface="華康POP1體W7" pitchFamily="49" charset="-12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2400" b="0" kern="1200" dirty="0" smtClean="0">
              <a:latin typeface="華康POP1體W7" pitchFamily="49" charset="-120"/>
              <a:ea typeface="華康POP1體W7" pitchFamily="49" charset="-120"/>
            </a:rPr>
            <a:t>事奉</a:t>
          </a:r>
          <a:endParaRPr lang="zh-TW" altLang="en-US" sz="2400" b="0" kern="1200" dirty="0">
            <a:latin typeface="華康POP1體W7" pitchFamily="49" charset="-120"/>
            <a:ea typeface="華康POP1體W7" pitchFamily="49" charset="-120"/>
          </a:endParaRPr>
        </a:p>
      </dsp:txBody>
      <dsp:txXfrm rot="5400000">
        <a:off x="-164178" y="166115"/>
        <a:ext cx="1094520" cy="766164"/>
      </dsp:txXfrm>
    </dsp:sp>
    <dsp:sp modelId="{EAECF1B6-0415-4A8C-B723-DC2DFB11B628}">
      <dsp:nvSpPr>
        <dsp:cNvPr id="0" name=""/>
        <dsp:cNvSpPr/>
      </dsp:nvSpPr>
      <dsp:spPr>
        <a:xfrm rot="5400000">
          <a:off x="2991523" y="-2223421"/>
          <a:ext cx="711438" cy="5162155"/>
        </a:xfrm>
        <a:prstGeom prst="round2SameRect">
          <a:avLst/>
        </a:prstGeom>
        <a:solidFill>
          <a:schemeClr val="tx2">
            <a:lumMod val="20000"/>
            <a:lumOff val="80000"/>
            <a:alpha val="2800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 smtClean="0">
              <a:latin typeface="微軟正黑體" pitchFamily="34" charset="-120"/>
              <a:ea typeface="微軟正黑體" pitchFamily="34" charset="-120"/>
            </a:rPr>
            <a:t>對基督有更強的委身，比從前更愛主，又更樂意事奉主。</a:t>
          </a:r>
          <a:endParaRPr lang="zh-TW" altLang="en-US" sz="2000" b="1" kern="1200" dirty="0">
            <a:latin typeface="微軟正黑體" pitchFamily="34" charset="-120"/>
            <a:ea typeface="微軟正黑體" pitchFamily="34" charset="-120"/>
          </a:endParaRPr>
        </a:p>
      </dsp:txBody>
      <dsp:txXfrm rot="5400000">
        <a:off x="2991523" y="-2223421"/>
        <a:ext cx="711438" cy="5162155"/>
      </dsp:txXfrm>
    </dsp:sp>
    <dsp:sp modelId="{AAF0F091-81D3-4DAE-A2AC-16DFB8ECCEAC}">
      <dsp:nvSpPr>
        <dsp:cNvPr id="0" name=""/>
        <dsp:cNvSpPr/>
      </dsp:nvSpPr>
      <dsp:spPr>
        <a:xfrm rot="5400000">
          <a:off x="-164178" y="1057077"/>
          <a:ext cx="1094520" cy="766164"/>
        </a:xfrm>
        <a:prstGeom prst="homePlate">
          <a:avLst/>
        </a:prstGeom>
        <a:solidFill>
          <a:srgbClr val="FF3399"/>
        </a:solidFill>
        <a:ln w="25400" cap="flat" cmpd="sng" algn="ctr">
          <a:solidFill>
            <a:srgbClr val="FF33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0" kern="1200" dirty="0" smtClean="0">
              <a:latin typeface="華康POP1體W7" pitchFamily="49" charset="-120"/>
              <a:ea typeface="華康POP1體W7" pitchFamily="49" charset="-120"/>
            </a:rPr>
            <a:t>肢體關係</a:t>
          </a:r>
          <a:endParaRPr lang="zh-TW" altLang="en-US" sz="2400" b="0" kern="1200" dirty="0">
            <a:latin typeface="華康POP1體W7" pitchFamily="49" charset="-120"/>
            <a:ea typeface="華康POP1體W7" pitchFamily="49" charset="-120"/>
          </a:endParaRPr>
        </a:p>
      </dsp:txBody>
      <dsp:txXfrm rot="5400000">
        <a:off x="-164178" y="1057077"/>
        <a:ext cx="1094520" cy="766164"/>
      </dsp:txXfrm>
    </dsp:sp>
    <dsp:sp modelId="{618D578B-0827-46A9-B5C2-7E11344FD380}">
      <dsp:nvSpPr>
        <dsp:cNvPr id="0" name=""/>
        <dsp:cNvSpPr/>
      </dsp:nvSpPr>
      <dsp:spPr>
        <a:xfrm rot="5400000">
          <a:off x="2991523" y="-1332458"/>
          <a:ext cx="711438" cy="5162155"/>
        </a:xfrm>
        <a:prstGeom prst="round2SameRect">
          <a:avLst/>
        </a:prstGeom>
        <a:solidFill>
          <a:srgbClr val="FF3399">
            <a:alpha val="9000"/>
          </a:srgbClr>
        </a:solidFill>
        <a:ln w="25400" cap="flat" cmpd="sng" algn="ctr">
          <a:solidFill>
            <a:srgbClr val="FF33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 smtClean="0">
              <a:latin typeface="微軟正黑體" pitchFamily="34" charset="-120"/>
              <a:ea typeface="微軟正黑體" pitchFamily="34" charset="-120"/>
            </a:rPr>
            <a:t>彼此更同心合意、互相信任。</a:t>
          </a:r>
          <a:endParaRPr lang="zh-TW" altLang="en-US" sz="2000" b="1" kern="1200" dirty="0">
            <a:latin typeface="微軟正黑體" pitchFamily="34" charset="-120"/>
            <a:ea typeface="微軟正黑體" pitchFamily="34" charset="-120"/>
          </a:endParaRPr>
        </a:p>
      </dsp:txBody>
      <dsp:txXfrm rot="5400000">
        <a:off x="2991523" y="-1332458"/>
        <a:ext cx="711438" cy="5162155"/>
      </dsp:txXfrm>
    </dsp:sp>
    <dsp:sp modelId="{EFF1E9D3-466E-4A7C-BE8E-61F820652865}">
      <dsp:nvSpPr>
        <dsp:cNvPr id="0" name=""/>
        <dsp:cNvSpPr/>
      </dsp:nvSpPr>
      <dsp:spPr>
        <a:xfrm rot="5400000">
          <a:off x="-164178" y="1948040"/>
          <a:ext cx="1094520" cy="766164"/>
        </a:xfrm>
        <a:prstGeom prst="homePlat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2400" b="0" kern="1200" dirty="0" smtClean="0">
              <a:latin typeface="華康POP1體W7" pitchFamily="49" charset="-120"/>
              <a:ea typeface="華康POP1體W7" pitchFamily="49" charset="-120"/>
            </a:rPr>
            <a:t>信仰內涵</a:t>
          </a:r>
          <a:endParaRPr lang="zh-TW" altLang="en-US" sz="2400" b="0" kern="1200" dirty="0">
            <a:latin typeface="華康POP1體W7" pitchFamily="49" charset="-120"/>
            <a:ea typeface="華康POP1體W7" pitchFamily="49" charset="-120"/>
          </a:endParaRPr>
        </a:p>
      </dsp:txBody>
      <dsp:txXfrm rot="5400000">
        <a:off x="-164178" y="1948040"/>
        <a:ext cx="1094520" cy="766164"/>
      </dsp:txXfrm>
    </dsp:sp>
    <dsp:sp modelId="{79585425-038B-4D23-923D-C1C766CAF909}">
      <dsp:nvSpPr>
        <dsp:cNvPr id="0" name=""/>
        <dsp:cNvSpPr/>
      </dsp:nvSpPr>
      <dsp:spPr>
        <a:xfrm rot="5400000">
          <a:off x="2991523" y="-441496"/>
          <a:ext cx="711438" cy="5162155"/>
        </a:xfrm>
        <a:prstGeom prst="round2SameRect">
          <a:avLst/>
        </a:prstGeom>
        <a:solidFill>
          <a:srgbClr val="FFC000">
            <a:alpha val="25000"/>
          </a:srgb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 smtClean="0">
              <a:latin typeface="微軟正黑體" pitchFamily="34" charset="-120"/>
              <a:ea typeface="微軟正黑體" pitchFamily="34" charset="-120"/>
            </a:rPr>
            <a:t>重整信仰理解，積極回應時代問題，不懼怕時代難題帶來的挑戰。</a:t>
          </a:r>
          <a:endParaRPr lang="zh-TW" altLang="en-US" sz="2000" b="1" kern="1200" dirty="0">
            <a:latin typeface="微軟正黑體" pitchFamily="34" charset="-120"/>
            <a:ea typeface="微軟正黑體" pitchFamily="34" charset="-120"/>
          </a:endParaRPr>
        </a:p>
      </dsp:txBody>
      <dsp:txXfrm rot="5400000">
        <a:off x="2991523" y="-441496"/>
        <a:ext cx="711438" cy="516215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14048D8-2B7B-4475-9BDF-A7409ABA4228}">
      <dsp:nvSpPr>
        <dsp:cNvPr id="0" name=""/>
        <dsp:cNvSpPr/>
      </dsp:nvSpPr>
      <dsp:spPr>
        <a:xfrm rot="5400000">
          <a:off x="-164178" y="166115"/>
          <a:ext cx="1094520" cy="766164"/>
        </a:xfrm>
        <a:prstGeom prst="homePlate">
          <a:avLst/>
        </a:prstGeom>
        <a:solidFill>
          <a:srgbClr val="00B050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2400" kern="1200" dirty="0" smtClean="0">
              <a:latin typeface="華康POP1體W7" pitchFamily="49" charset="-120"/>
              <a:ea typeface="華康POP1體W7" pitchFamily="49" charset="-120"/>
            </a:rPr>
            <a:t>生命經歷</a:t>
          </a:r>
          <a:endParaRPr lang="zh-TW" altLang="en-US" sz="2400" b="0" kern="1200" dirty="0">
            <a:latin typeface="華康POP1體W7" pitchFamily="49" charset="-120"/>
            <a:ea typeface="華康POP1體W7" pitchFamily="49" charset="-120"/>
          </a:endParaRPr>
        </a:p>
      </dsp:txBody>
      <dsp:txXfrm rot="5400000">
        <a:off x="-164178" y="166115"/>
        <a:ext cx="1094520" cy="766164"/>
      </dsp:txXfrm>
    </dsp:sp>
    <dsp:sp modelId="{EAECF1B6-0415-4A8C-B723-DC2DFB11B628}">
      <dsp:nvSpPr>
        <dsp:cNvPr id="0" name=""/>
        <dsp:cNvSpPr/>
      </dsp:nvSpPr>
      <dsp:spPr>
        <a:xfrm rot="5400000">
          <a:off x="2991523" y="-2225358"/>
          <a:ext cx="711438" cy="5162155"/>
        </a:xfrm>
        <a:prstGeom prst="round2SameRect">
          <a:avLst/>
        </a:prstGeom>
        <a:solidFill>
          <a:srgbClr val="92D050">
            <a:alpha val="24000"/>
          </a:srgb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 smtClean="0">
              <a:latin typeface="微軟正黑體" pitchFamily="34" charset="-120"/>
              <a:ea typeface="微軟正黑體" pitchFamily="34" charset="-120"/>
            </a:rPr>
            <a:t>在信仰經歷上深化下去，又對真理及屬靈事情掌握清晰、體會深刻。</a:t>
          </a:r>
          <a:endParaRPr lang="zh-TW" altLang="en-US" sz="2000" b="1" kern="1200" dirty="0">
            <a:latin typeface="微軟正黑體" pitchFamily="34" charset="-120"/>
            <a:ea typeface="微軟正黑體" pitchFamily="34" charset="-120"/>
          </a:endParaRPr>
        </a:p>
      </dsp:txBody>
      <dsp:txXfrm rot="5400000">
        <a:off x="2991523" y="-2225358"/>
        <a:ext cx="711438" cy="5162155"/>
      </dsp:txXfrm>
    </dsp:sp>
    <dsp:sp modelId="{AAF0F091-81D3-4DAE-A2AC-16DFB8ECCEAC}">
      <dsp:nvSpPr>
        <dsp:cNvPr id="0" name=""/>
        <dsp:cNvSpPr/>
      </dsp:nvSpPr>
      <dsp:spPr>
        <a:xfrm rot="5400000">
          <a:off x="-164178" y="1057077"/>
          <a:ext cx="1094520" cy="766164"/>
        </a:xfrm>
        <a:prstGeom prst="homePlate">
          <a:avLst/>
        </a:prstGeom>
        <a:solidFill>
          <a:srgbClr val="FF99FF"/>
        </a:solidFill>
        <a:ln w="25400" cap="flat" cmpd="sng" algn="ctr">
          <a:solidFill>
            <a:srgbClr val="FF99C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華康POP1體W7" pitchFamily="49" charset="-120"/>
              <a:ea typeface="華康POP1體W7" pitchFamily="49" charset="-120"/>
            </a:rPr>
            <a:t>生命品格</a:t>
          </a:r>
          <a:endParaRPr lang="zh-TW" altLang="en-US" sz="2400" b="0" kern="1200" dirty="0">
            <a:latin typeface="華康POP1體W7" pitchFamily="49" charset="-120"/>
            <a:ea typeface="華康POP1體W7" pitchFamily="49" charset="-120"/>
          </a:endParaRPr>
        </a:p>
      </dsp:txBody>
      <dsp:txXfrm rot="5400000">
        <a:off x="-164178" y="1057077"/>
        <a:ext cx="1094520" cy="766164"/>
      </dsp:txXfrm>
    </dsp:sp>
    <dsp:sp modelId="{618D578B-0827-46A9-B5C2-7E11344FD380}">
      <dsp:nvSpPr>
        <dsp:cNvPr id="0" name=""/>
        <dsp:cNvSpPr/>
      </dsp:nvSpPr>
      <dsp:spPr>
        <a:xfrm rot="5400000">
          <a:off x="2991523" y="-1332458"/>
          <a:ext cx="711438" cy="5162155"/>
        </a:xfrm>
        <a:prstGeom prst="round2SameRect">
          <a:avLst/>
        </a:prstGeom>
        <a:solidFill>
          <a:srgbClr val="FF99CC">
            <a:alpha val="20000"/>
          </a:srgbClr>
        </a:solidFill>
        <a:ln w="25400" cap="flat" cmpd="sng" algn="ctr">
          <a:solidFill>
            <a:srgbClr val="FF99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 smtClean="0">
              <a:latin typeface="微軟正黑體" pitchFamily="34" charset="-120"/>
              <a:ea typeface="微軟正黑體" pitchFamily="34" charset="-120"/>
            </a:rPr>
            <a:t>在道德、人格上有力活出信仰的要求。</a:t>
          </a:r>
          <a:endParaRPr lang="zh-TW" altLang="en-US" sz="2000" b="1" kern="1200" dirty="0">
            <a:latin typeface="微軟正黑體" pitchFamily="34" charset="-120"/>
            <a:ea typeface="微軟正黑體" pitchFamily="34" charset="-120"/>
          </a:endParaRPr>
        </a:p>
      </dsp:txBody>
      <dsp:txXfrm rot="5400000">
        <a:off x="2991523" y="-1332458"/>
        <a:ext cx="711438" cy="5162155"/>
      </dsp:txXfrm>
    </dsp:sp>
    <dsp:sp modelId="{EFF1E9D3-466E-4A7C-BE8E-61F820652865}">
      <dsp:nvSpPr>
        <dsp:cNvPr id="0" name=""/>
        <dsp:cNvSpPr/>
      </dsp:nvSpPr>
      <dsp:spPr>
        <a:xfrm rot="5400000">
          <a:off x="-164178" y="1948040"/>
          <a:ext cx="1094520" cy="766164"/>
        </a:xfrm>
        <a:prstGeom prst="homePlate">
          <a:avLst/>
        </a:prstGeom>
        <a:solidFill>
          <a:srgbClr val="0066CC"/>
        </a:solidFill>
        <a:ln w="25400" cap="flat" cmpd="sng" algn="ctr">
          <a:solidFill>
            <a:srgbClr val="0066C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2400" kern="1200" dirty="0" smtClean="0">
              <a:latin typeface="華康POP1體W7" pitchFamily="49" charset="-120"/>
              <a:ea typeface="華康POP1體W7" pitchFamily="49" charset="-120"/>
            </a:rPr>
            <a:t>模式架構</a:t>
          </a:r>
          <a:endParaRPr lang="zh-TW" altLang="en-US" sz="2400" b="0" kern="1200" dirty="0">
            <a:latin typeface="華康POP1體W7" pitchFamily="49" charset="-120"/>
            <a:ea typeface="華康POP1體W7" pitchFamily="49" charset="-120"/>
          </a:endParaRPr>
        </a:p>
      </dsp:txBody>
      <dsp:txXfrm rot="5400000">
        <a:off x="-164178" y="1948040"/>
        <a:ext cx="1094520" cy="766164"/>
      </dsp:txXfrm>
    </dsp:sp>
    <dsp:sp modelId="{79585425-038B-4D23-923D-C1C766CAF909}">
      <dsp:nvSpPr>
        <dsp:cNvPr id="0" name=""/>
        <dsp:cNvSpPr/>
      </dsp:nvSpPr>
      <dsp:spPr>
        <a:xfrm rot="5400000">
          <a:off x="2991523" y="-441496"/>
          <a:ext cx="711438" cy="5162155"/>
        </a:xfrm>
        <a:prstGeom prst="round2SameRect">
          <a:avLst/>
        </a:prstGeom>
        <a:solidFill>
          <a:schemeClr val="accent1">
            <a:lumMod val="20000"/>
            <a:lumOff val="80000"/>
            <a:alpha val="58000"/>
          </a:schemeClr>
        </a:solidFill>
        <a:ln w="25400" cap="flat" cmpd="sng" algn="ctr">
          <a:solidFill>
            <a:srgbClr val="0066C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zh-TW" altLang="en-US" sz="2000" b="1" kern="1200" dirty="0" smtClean="0">
              <a:latin typeface="微軟正黑體" pitchFamily="34" charset="-120"/>
              <a:ea typeface="微軟正黑體" pitchFamily="34" charset="-120"/>
            </a:rPr>
            <a:t>勇於改革教會現存結構模式，靈活地推陳出新，適應時代的需求。</a:t>
          </a:r>
          <a:endParaRPr lang="zh-TW" altLang="en-US" sz="2000" b="1" kern="1200" dirty="0">
            <a:latin typeface="微軟正黑體" pitchFamily="34" charset="-120"/>
            <a:ea typeface="微軟正黑體" pitchFamily="34" charset="-120"/>
          </a:endParaRPr>
        </a:p>
      </dsp:txBody>
      <dsp:txXfrm rot="5400000">
        <a:off x="2991523" y="-441496"/>
        <a:ext cx="711438" cy="51621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2D500-81A9-4890-A17C-DFC7F301D95B}" type="datetimeFigureOut">
              <a:rPr lang="zh-TW" altLang="en-US" smtClean="0"/>
              <a:pPr/>
              <a:t>2014/1/3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14AA3-3EA1-449E-B271-B3B6AA9905B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2D500-81A9-4890-A17C-DFC7F301D95B}" type="datetimeFigureOut">
              <a:rPr lang="zh-TW" altLang="en-US" smtClean="0"/>
              <a:pPr/>
              <a:t>2014/1/3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14AA3-3EA1-449E-B271-B3B6AA9905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2D500-81A9-4890-A17C-DFC7F301D95B}" type="datetimeFigureOut">
              <a:rPr lang="zh-TW" altLang="en-US" smtClean="0"/>
              <a:pPr/>
              <a:t>2014/1/3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14AA3-3EA1-449E-B271-B3B6AA9905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2D500-81A9-4890-A17C-DFC7F301D95B}" type="datetimeFigureOut">
              <a:rPr lang="zh-TW" altLang="en-US" smtClean="0"/>
              <a:pPr/>
              <a:t>2014/1/3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14AA3-3EA1-449E-B271-B3B6AA9905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2D500-81A9-4890-A17C-DFC7F301D95B}" type="datetimeFigureOut">
              <a:rPr lang="zh-TW" altLang="en-US" smtClean="0"/>
              <a:pPr/>
              <a:t>2014/1/3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C414AA3-3EA1-449E-B271-B3B6AA9905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2D500-81A9-4890-A17C-DFC7F301D95B}" type="datetimeFigureOut">
              <a:rPr lang="zh-TW" altLang="en-US" smtClean="0"/>
              <a:pPr/>
              <a:t>2014/1/3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14AA3-3EA1-449E-B271-B3B6AA9905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2D500-81A9-4890-A17C-DFC7F301D95B}" type="datetimeFigureOut">
              <a:rPr lang="zh-TW" altLang="en-US" smtClean="0"/>
              <a:pPr/>
              <a:t>2014/1/3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14AA3-3EA1-449E-B271-B3B6AA9905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2D500-81A9-4890-A17C-DFC7F301D95B}" type="datetimeFigureOut">
              <a:rPr lang="zh-TW" altLang="en-US" smtClean="0"/>
              <a:pPr/>
              <a:t>2014/1/3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14AA3-3EA1-449E-B271-B3B6AA9905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2D500-81A9-4890-A17C-DFC7F301D95B}" type="datetimeFigureOut">
              <a:rPr lang="zh-TW" altLang="en-US" smtClean="0"/>
              <a:pPr/>
              <a:t>2014/1/3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14AA3-3EA1-449E-B271-B3B6AA9905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2D500-81A9-4890-A17C-DFC7F301D95B}" type="datetimeFigureOut">
              <a:rPr lang="zh-TW" altLang="en-US" smtClean="0"/>
              <a:pPr/>
              <a:t>2014/1/3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14AA3-3EA1-449E-B271-B3B6AA9905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zh-TW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按一下圖示以新增圖片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2D500-81A9-4890-A17C-DFC7F301D95B}" type="datetimeFigureOut">
              <a:rPr lang="zh-TW" altLang="en-US" smtClean="0"/>
              <a:pPr/>
              <a:t>2014/1/3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14AA3-3EA1-449E-B271-B3B6AA9905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B12D500-81A9-4890-A17C-DFC7F301D95B}" type="datetimeFigureOut">
              <a:rPr lang="zh-TW" altLang="en-US" smtClean="0"/>
              <a:pPr/>
              <a:t>2014/1/3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C414AA3-3EA1-449E-B271-B3B6AA9905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4000" b="1" dirty="0" smtClean="0"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rPr>
              <a:t>康泉堂</a:t>
            </a:r>
            <a:r>
              <a:rPr lang="en-US" altLang="zh-TW" sz="4000" b="1" dirty="0" smtClean="0"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rPr>
              <a:t>2014</a:t>
            </a:r>
            <a:br>
              <a:rPr lang="en-US" altLang="zh-TW" sz="4000" b="1" dirty="0" smtClean="0"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b="1" dirty="0" smtClean="0"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rPr>
              <a:t>陶造</a:t>
            </a:r>
            <a:r>
              <a:rPr lang="zh-TW" altLang="en-US" sz="4000" b="1" dirty="0" smtClean="0"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rPr>
              <a:t>生命．迎向復興</a:t>
            </a:r>
            <a:endParaRPr lang="zh-TW" altLang="en-US" sz="4000" b="1" dirty="0">
              <a:solidFill>
                <a:schemeClr val="tx1"/>
              </a:solidFill>
              <a:effectLst/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64536"/>
          </a:xfrm>
        </p:spPr>
        <p:txBody>
          <a:bodyPr/>
          <a:lstStyle/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1-6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月崇拜講道方向－更新生命的表現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資料庫圖表 4"/>
          <p:cNvGraphicFramePr/>
          <p:nvPr/>
        </p:nvGraphicFramePr>
        <p:xfrm>
          <a:off x="1524000" y="188640"/>
          <a:ext cx="5928320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資料庫圖表 7"/>
          <p:cNvGraphicFramePr/>
          <p:nvPr/>
        </p:nvGraphicFramePr>
        <p:xfrm>
          <a:off x="1524000" y="2852936"/>
          <a:ext cx="5928320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2" name="群組 9"/>
          <p:cNvGrpSpPr/>
          <p:nvPr/>
        </p:nvGrpSpPr>
        <p:grpSpPr>
          <a:xfrm>
            <a:off x="1523999" y="5519168"/>
            <a:ext cx="5928321" cy="1094521"/>
            <a:chOff x="1523999" y="5519168"/>
            <a:chExt cx="5928321" cy="1094521"/>
          </a:xfrm>
        </p:grpSpPr>
        <p:sp>
          <p:nvSpPr>
            <p:cNvPr id="12" name="手繪多邊形 11"/>
            <p:cNvSpPr/>
            <p:nvPr/>
          </p:nvSpPr>
          <p:spPr>
            <a:xfrm>
              <a:off x="1523999" y="5519168"/>
              <a:ext cx="766165" cy="1094521"/>
            </a:xfrm>
            <a:custGeom>
              <a:avLst/>
              <a:gdLst>
                <a:gd name="connsiteX0" fmla="*/ 0 w 1094520"/>
                <a:gd name="connsiteY0" fmla="*/ 0 h 766164"/>
                <a:gd name="connsiteX1" fmla="*/ 711438 w 1094520"/>
                <a:gd name="connsiteY1" fmla="*/ 0 h 766164"/>
                <a:gd name="connsiteX2" fmla="*/ 1094520 w 1094520"/>
                <a:gd name="connsiteY2" fmla="*/ 383082 h 766164"/>
                <a:gd name="connsiteX3" fmla="*/ 711438 w 1094520"/>
                <a:gd name="connsiteY3" fmla="*/ 766164 h 766164"/>
                <a:gd name="connsiteX4" fmla="*/ 0 w 1094520"/>
                <a:gd name="connsiteY4" fmla="*/ 766164 h 766164"/>
                <a:gd name="connsiteX5" fmla="*/ 0 w 1094520"/>
                <a:gd name="connsiteY5" fmla="*/ 0 h 766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94520" h="766164">
                  <a:moveTo>
                    <a:pt x="1094519" y="0"/>
                  </a:moveTo>
                  <a:lnTo>
                    <a:pt x="1094519" y="498007"/>
                  </a:lnTo>
                  <a:lnTo>
                    <a:pt x="547260" y="766164"/>
                  </a:lnTo>
                  <a:lnTo>
                    <a:pt x="1" y="498007"/>
                  </a:lnTo>
                  <a:lnTo>
                    <a:pt x="1" y="0"/>
                  </a:lnTo>
                  <a:lnTo>
                    <a:pt x="1094519" y="0"/>
                  </a:lnTo>
                  <a:close/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240" tIns="15242" rIns="15241" bIns="20678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zh-TW" altLang="en-US" sz="2400" kern="1200" dirty="0" smtClean="0">
                  <a:latin typeface="華康POP1體W7" pitchFamily="49" charset="-120"/>
                  <a:ea typeface="華康POP1體W7" pitchFamily="49" charset="-120"/>
                </a:rPr>
                <a:t>教會使命</a:t>
              </a:r>
              <a:endParaRPr lang="zh-TW" altLang="en-US" sz="2400" b="0" kern="1200" dirty="0">
                <a:latin typeface="華康POP1體W7" pitchFamily="49" charset="-120"/>
                <a:ea typeface="華康POP1體W7" pitchFamily="49" charset="-120"/>
              </a:endParaRPr>
            </a:p>
          </p:txBody>
        </p:sp>
        <p:sp>
          <p:nvSpPr>
            <p:cNvPr id="13" name="手繪多邊形 12"/>
            <p:cNvSpPr/>
            <p:nvPr/>
          </p:nvSpPr>
          <p:spPr>
            <a:xfrm>
              <a:off x="2290164" y="5519169"/>
              <a:ext cx="5162156" cy="711439"/>
            </a:xfrm>
            <a:custGeom>
              <a:avLst/>
              <a:gdLst>
                <a:gd name="connsiteX0" fmla="*/ 118575 w 711438"/>
                <a:gd name="connsiteY0" fmla="*/ 0 h 5162155"/>
                <a:gd name="connsiteX1" fmla="*/ 592863 w 711438"/>
                <a:gd name="connsiteY1" fmla="*/ 0 h 5162155"/>
                <a:gd name="connsiteX2" fmla="*/ 676708 w 711438"/>
                <a:gd name="connsiteY2" fmla="*/ 34730 h 5162155"/>
                <a:gd name="connsiteX3" fmla="*/ 711438 w 711438"/>
                <a:gd name="connsiteY3" fmla="*/ 118575 h 5162155"/>
                <a:gd name="connsiteX4" fmla="*/ 711438 w 711438"/>
                <a:gd name="connsiteY4" fmla="*/ 5162155 h 5162155"/>
                <a:gd name="connsiteX5" fmla="*/ 711438 w 711438"/>
                <a:gd name="connsiteY5" fmla="*/ 5162155 h 5162155"/>
                <a:gd name="connsiteX6" fmla="*/ 711438 w 711438"/>
                <a:gd name="connsiteY6" fmla="*/ 5162155 h 5162155"/>
                <a:gd name="connsiteX7" fmla="*/ 0 w 711438"/>
                <a:gd name="connsiteY7" fmla="*/ 5162155 h 5162155"/>
                <a:gd name="connsiteX8" fmla="*/ 0 w 711438"/>
                <a:gd name="connsiteY8" fmla="*/ 5162155 h 5162155"/>
                <a:gd name="connsiteX9" fmla="*/ 0 w 711438"/>
                <a:gd name="connsiteY9" fmla="*/ 5162155 h 5162155"/>
                <a:gd name="connsiteX10" fmla="*/ 0 w 711438"/>
                <a:gd name="connsiteY10" fmla="*/ 118575 h 5162155"/>
                <a:gd name="connsiteX11" fmla="*/ 34730 w 711438"/>
                <a:gd name="connsiteY11" fmla="*/ 34730 h 5162155"/>
                <a:gd name="connsiteX12" fmla="*/ 118575 w 711438"/>
                <a:gd name="connsiteY12" fmla="*/ 0 h 5162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11438" h="5162155">
                  <a:moveTo>
                    <a:pt x="711438" y="860376"/>
                  </a:moveTo>
                  <a:lnTo>
                    <a:pt x="711438" y="4301779"/>
                  </a:lnTo>
                  <a:cubicBezTo>
                    <a:pt x="711438" y="4529964"/>
                    <a:pt x="709716" y="4748803"/>
                    <a:pt x="706652" y="4910153"/>
                  </a:cubicBezTo>
                  <a:cubicBezTo>
                    <a:pt x="703587" y="5071503"/>
                    <a:pt x="699430" y="5162151"/>
                    <a:pt x="695096" y="5162151"/>
                  </a:cubicBezTo>
                  <a:lnTo>
                    <a:pt x="0" y="5162151"/>
                  </a:lnTo>
                  <a:lnTo>
                    <a:pt x="0" y="5162151"/>
                  </a:lnTo>
                  <a:lnTo>
                    <a:pt x="0" y="5162151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695096" y="4"/>
                  </a:lnTo>
                  <a:cubicBezTo>
                    <a:pt x="699430" y="4"/>
                    <a:pt x="703587" y="90652"/>
                    <a:pt x="706652" y="252002"/>
                  </a:cubicBezTo>
                  <a:cubicBezTo>
                    <a:pt x="709716" y="413352"/>
                    <a:pt x="711438" y="632191"/>
                    <a:pt x="711438" y="860376"/>
                  </a:cubicBezTo>
                  <a:close/>
                </a:path>
              </a:pathLst>
            </a:custGeom>
            <a:solidFill>
              <a:srgbClr val="FF5050">
                <a:alpha val="19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1" tIns="47430" rIns="47430" bIns="47431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zh-TW" altLang="en-US" sz="2000" b="1" kern="1200" dirty="0" smtClean="0">
                  <a:latin typeface="微軟正黑體" pitchFamily="34" charset="-120"/>
                  <a:ea typeface="微軟正黑體" pitchFamily="34" charset="-120"/>
                </a:rPr>
                <a:t>重拾傳福音熱誠，奮力宣講福音，又關懷社區的需要。</a:t>
              </a:r>
              <a:endParaRPr lang="zh-TW" altLang="en-US" sz="2000" b="1" kern="1200" dirty="0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18" name="矩形 17"/>
          <p:cNvSpPr/>
          <p:nvPr/>
        </p:nvSpPr>
        <p:spPr>
          <a:xfrm>
            <a:off x="5543600" y="6396335"/>
            <a:ext cx="360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200" dirty="0" smtClean="0">
                <a:latin typeface="標楷體" pitchFamily="65" charset="-120"/>
                <a:ea typeface="標楷體" pitchFamily="65" charset="-120"/>
              </a:rPr>
              <a:t>参連達傑：</a:t>
            </a:r>
            <a:r>
              <a:rPr lang="en-US" altLang="zh-TW" sz="1200" dirty="0" smtClean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sz="1200" dirty="0" smtClean="0">
                <a:latin typeface="標楷體" pitchFamily="65" charset="-120"/>
                <a:ea typeface="標楷體" pitchFamily="65" charset="-120"/>
              </a:rPr>
              <a:t>引往復興的動力：一個聖經及神學的觀點</a:t>
            </a:r>
            <a:r>
              <a:rPr lang="en-US" altLang="zh-TW" sz="1200" dirty="0" smtClean="0">
                <a:latin typeface="標楷體" pitchFamily="65" charset="-120"/>
                <a:ea typeface="標楷體" pitchFamily="65" charset="-120"/>
              </a:rPr>
              <a:t>》( </a:t>
            </a:r>
            <a:r>
              <a:rPr lang="zh-TW" altLang="en-US" sz="1200" dirty="0" smtClean="0">
                <a:latin typeface="標楷體" pitchFamily="65" charset="-120"/>
                <a:ea typeface="標楷體" pitchFamily="65" charset="-120"/>
              </a:rPr>
              <a:t>香港：亞洲歸主協會，</a:t>
            </a:r>
            <a:r>
              <a:rPr lang="en-US" altLang="zh-TW" sz="1200" dirty="0" smtClean="0">
                <a:latin typeface="標楷體" pitchFamily="65" charset="-120"/>
                <a:ea typeface="標楷體" pitchFamily="65" charset="-120"/>
              </a:rPr>
              <a:t>1995)</a:t>
            </a:r>
            <a:r>
              <a:rPr lang="zh-TW" altLang="en-US" sz="1200" dirty="0" smtClean="0">
                <a:latin typeface="標楷體" pitchFamily="65" charset="-120"/>
                <a:ea typeface="標楷體" pitchFamily="65" charset="-120"/>
              </a:rPr>
              <a:t>，頁</a:t>
            </a:r>
            <a:r>
              <a:rPr lang="en-US" altLang="zh-TW" sz="1200" dirty="0" smtClean="0">
                <a:latin typeface="標楷體" pitchFamily="65" charset="-120"/>
                <a:ea typeface="標楷體" pitchFamily="65" charset="-120"/>
              </a:rPr>
              <a:t>74</a:t>
            </a:r>
            <a:r>
              <a:rPr lang="zh-TW" altLang="en-US" sz="12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12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rPr>
              <a:t>陶</a:t>
            </a:r>
            <a:r>
              <a:rPr lang="zh-TW" altLang="en-US" b="1" dirty="0" smtClean="0"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rPr>
              <a:t>造</a:t>
            </a: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生命．迎向復興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王上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18:30)</a:t>
            </a:r>
            <a:endParaRPr lang="zh-TW" altLang="en-US" sz="32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p"/>
            </a:pP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耶和華</a:t>
            </a:r>
            <a:r>
              <a:rPr lang="zh-TW" altLang="en-US" sz="3000" b="1" dirty="0">
                <a:latin typeface="標楷體" pitchFamily="65" charset="-120"/>
                <a:ea typeface="標楷體" pitchFamily="65" charset="-120"/>
              </a:rPr>
              <a:t>的壇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－留意與</a:t>
            </a:r>
            <a:r>
              <a:rPr lang="zh-TW" altLang="en-US" sz="3000" b="1" dirty="0">
                <a:latin typeface="標楷體" pitchFamily="65" charset="-120"/>
                <a:ea typeface="標楷體" pitchFamily="65" charset="-120"/>
              </a:rPr>
              <a:t>上帝溝通的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需要</a:t>
            </a:r>
            <a:r>
              <a:rPr lang="en-US" altLang="zh-TW" sz="30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內心</a:t>
            </a:r>
            <a:r>
              <a:rPr lang="en-US" altLang="zh-TW" sz="3000" b="1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514350" indent="-514350">
              <a:buFont typeface="Wingdings" pitchFamily="2" charset="2"/>
              <a:buChar char="p"/>
            </a:pP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已經毀壞－正視與上帝溝通的障礙</a:t>
            </a:r>
            <a:endParaRPr lang="en-US" altLang="zh-TW" sz="3000" b="1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Font typeface="Wingdings" pitchFamily="2" charset="2"/>
              <a:buChar char="p"/>
            </a:pP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重修－活化</a:t>
            </a:r>
            <a:r>
              <a:rPr lang="zh-TW" altLang="en-US" sz="3000" b="1" dirty="0">
                <a:latin typeface="標楷體" pitchFamily="65" charset="-120"/>
                <a:ea typeface="標楷體" pitchFamily="65" charset="-120"/>
              </a:rPr>
              <a:t>與上帝溝通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狀況</a:t>
            </a:r>
            <a:endParaRPr lang="zh-TW" altLang="en-US" sz="3000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鋒芒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鋒芒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鋒芒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30</TotalTime>
  <Words>213</Words>
  <Application>Microsoft Office PowerPoint</Application>
  <PresentationFormat>如螢幕大小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鋒芒</vt:lpstr>
      <vt:lpstr>康泉堂2014 陶造生命．迎向復興</vt:lpstr>
      <vt:lpstr>投影片 2</vt:lpstr>
      <vt:lpstr>陶造生命．迎向復興(王上18:30)</vt:lpstr>
    </vt:vector>
  </TitlesOfParts>
  <Company>EFCCKCC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Matthew</dc:creator>
  <cp:lastModifiedBy>Matthew</cp:lastModifiedBy>
  <cp:revision>6</cp:revision>
  <dcterms:created xsi:type="dcterms:W3CDTF">2014-01-03T05:58:07Z</dcterms:created>
  <dcterms:modified xsi:type="dcterms:W3CDTF">2014-01-03T06:34:31Z</dcterms:modified>
</cp:coreProperties>
</file>